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266" r:id="rId4"/>
    <p:sldId id="267" r:id="rId5"/>
    <p:sldId id="268" r:id="rId6"/>
    <p:sldId id="269" r:id="rId7"/>
    <p:sldId id="270" r:id="rId8"/>
    <p:sldId id="292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93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158"/>
    <a:srgbClr val="F19CA7"/>
    <a:srgbClr val="EB470C"/>
    <a:srgbClr val="FF0000"/>
    <a:srgbClr val="00B0EF"/>
    <a:srgbClr val="008CCF"/>
    <a:srgbClr val="78C2E5"/>
    <a:srgbClr val="00A0EA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56" d="100"/>
          <a:sy n="56" d="100"/>
        </p:scale>
        <p:origin x="424" y="44"/>
      </p:cViewPr>
      <p:guideLst>
        <p:guide orient="horz" pos="1412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725040"/>
            <a:ext cx="10540380" cy="18466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Ashley’s Blog</a:t>
            </a:r>
          </a:p>
          <a:p>
            <a:pPr algn="ctr"/>
            <a:r>
              <a:rPr lang="en-US" altLang="ko-Kore-KR" sz="48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Eggs, You’re So </a:t>
            </a:r>
            <a:r>
              <a:rPr lang="en-US" altLang="ko-Kore-KR" sz="48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Egg-</a:t>
            </a:r>
            <a:r>
              <a:rPr lang="en-US" altLang="ko-Kore-KR" sz="4800" b="1" dirty="0" err="1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cellent</a:t>
            </a:r>
            <a:r>
              <a:rPr lang="en-US" altLang="ko-Kore-KR" sz="48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!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5B29162-C2DA-0F2E-AB78-F08C8AB3693C}"/>
              </a:ext>
            </a:extLst>
          </p:cNvPr>
          <p:cNvSpPr txBox="1"/>
          <p:nvPr/>
        </p:nvSpPr>
        <p:spPr>
          <a:xfrm>
            <a:off x="2574236" y="4985538"/>
            <a:ext cx="69076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애슐리의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블로그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9D180A-F2E8-BFA3-2F78-1CDC7A103A53}"/>
              </a:ext>
            </a:extLst>
          </p:cNvPr>
          <p:cNvSpPr txBox="1"/>
          <p:nvPr/>
        </p:nvSpPr>
        <p:spPr>
          <a:xfrm>
            <a:off x="5576934" y="4512065"/>
            <a:ext cx="45819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egg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excellent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합성하여 </a:t>
            </a:r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재치있게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표현한 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E0BAD8-D567-E43B-532F-A1FC707A15FE}"/>
              </a:ext>
            </a:extLst>
          </p:cNvPr>
          <p:cNvSpPr txBox="1"/>
          <p:nvPr/>
        </p:nvSpPr>
        <p:spPr>
          <a:xfrm>
            <a:off x="2574236" y="5484977"/>
            <a:ext cx="69076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달걀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너는 정말 훌륭해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Hi, I am Olivia Benedict from New York.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favorite egg dish is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eggs Benedict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enjoy having this dish for breakfast or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brunch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it is healthy and simple to make.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안녕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뉴욕에 사는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올리비아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베네딕트야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내가 가장 좋아하는 달걀 요리는 에그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베네딕트야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7245627" y="4214530"/>
            <a:ext cx="35433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breakfast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lunch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합성어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A1687-19FF-DFA4-C3B1-F387C18BFF21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이것이 건강에 좋고 간편하게 만들 수 있기 때문에 아침 식사 또는 브런치로 즐겨 먹어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92CF048A-2929-86C3-A4F9-8B1D32270104}"/>
              </a:ext>
            </a:extLst>
          </p:cNvPr>
          <p:cNvCxnSpPr>
            <a:cxnSpLocks/>
          </p:cNvCxnSpPr>
          <p:nvPr/>
        </p:nvCxnSpPr>
        <p:spPr>
          <a:xfrm>
            <a:off x="4075044" y="4252580"/>
            <a:ext cx="146105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D51F15B-EF53-3C48-DB54-9AD1EBE85C7A}"/>
              </a:ext>
            </a:extLst>
          </p:cNvPr>
          <p:cNvSpPr txBox="1"/>
          <p:nvPr/>
        </p:nvSpPr>
        <p:spPr>
          <a:xfrm>
            <a:off x="4403545" y="4299029"/>
            <a:ext cx="26432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eggs Benedict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03924407-915C-FF63-1692-A4FCDF3C3A73}"/>
              </a:ext>
            </a:extLst>
          </p:cNvPr>
          <p:cNvCxnSpPr>
            <a:cxnSpLocks/>
          </p:cNvCxnSpPr>
          <p:nvPr/>
        </p:nvCxnSpPr>
        <p:spPr>
          <a:xfrm>
            <a:off x="2862470" y="4254525"/>
            <a:ext cx="114682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E3C0B6E5-3B29-D2A1-4A3E-3949F920E1AB}"/>
              </a:ext>
            </a:extLst>
          </p:cNvPr>
          <p:cNvCxnSpPr>
            <a:cxnSpLocks/>
          </p:cNvCxnSpPr>
          <p:nvPr/>
        </p:nvCxnSpPr>
        <p:spPr>
          <a:xfrm>
            <a:off x="1838739" y="4256470"/>
            <a:ext cx="93802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C918FB0-5CDB-24A7-C718-21EAAE79933A}"/>
              </a:ext>
            </a:extLst>
          </p:cNvPr>
          <p:cNvSpPr txBox="1"/>
          <p:nvPr/>
        </p:nvSpPr>
        <p:spPr>
          <a:xfrm>
            <a:off x="1055163" y="4289310"/>
            <a:ext cx="30695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동명사를 목적어로 취하는 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3DF3368-5273-833A-5C10-A16DDE2EFD6A}"/>
              </a:ext>
            </a:extLst>
          </p:cNvPr>
          <p:cNvSpPr txBox="1"/>
          <p:nvPr/>
        </p:nvSpPr>
        <p:spPr>
          <a:xfrm>
            <a:off x="3402146" y="3499099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FA2DF79-FFF0-2F99-C731-C6E3D815A9C3}"/>
              </a:ext>
            </a:extLst>
          </p:cNvPr>
          <p:cNvGrpSpPr/>
          <p:nvPr/>
        </p:nvGrpSpPr>
        <p:grpSpPr>
          <a:xfrm>
            <a:off x="3149289" y="3657006"/>
            <a:ext cx="252857" cy="165287"/>
            <a:chOff x="3403563" y="743173"/>
            <a:chExt cx="252857" cy="165287"/>
          </a:xfrm>
        </p:grpSpPr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B55AF902-90D1-81BB-9F5B-DA7A6985CA61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2793" cy="162263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86999C8A-72F7-0D66-950E-D2518A5B22C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42287D72-277D-7462-46E7-E9B3334E12A5}"/>
              </a:ext>
            </a:extLst>
          </p:cNvPr>
          <p:cNvCxnSpPr>
            <a:cxnSpLocks/>
          </p:cNvCxnSpPr>
          <p:nvPr/>
        </p:nvCxnSpPr>
        <p:spPr>
          <a:xfrm>
            <a:off x="3108609" y="5607319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E9465341-902D-B300-F840-5F57AFE2DB31}"/>
              </a:ext>
            </a:extLst>
          </p:cNvPr>
          <p:cNvSpPr txBox="1"/>
          <p:nvPr/>
        </p:nvSpPr>
        <p:spPr>
          <a:xfrm>
            <a:off x="3510166" y="5693268"/>
            <a:ext cx="24492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eggs Benedict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73F4A086-9EC9-91A5-098D-671956A556B3}"/>
              </a:ext>
            </a:extLst>
          </p:cNvPr>
          <p:cNvGrpSpPr/>
          <p:nvPr/>
        </p:nvGrpSpPr>
        <p:grpSpPr>
          <a:xfrm>
            <a:off x="3289921" y="5634661"/>
            <a:ext cx="250063" cy="257965"/>
            <a:chOff x="3411347" y="746197"/>
            <a:chExt cx="250063" cy="257965"/>
          </a:xfrm>
        </p:grpSpPr>
        <p:cxnSp>
          <p:nvCxnSpPr>
            <p:cNvPr id="34" name="직선 연결선[R] 19">
              <a:extLst>
                <a:ext uri="{FF2B5EF4-FFF2-40B4-BE49-F238E27FC236}">
                  <a16:creationId xmlns:a16="http://schemas.microsoft.com/office/drawing/2014/main" id="{620C9FAC-AF77-F852-6DDA-557A53FB183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19">
              <a:extLst>
                <a:ext uri="{FF2B5EF4-FFF2-40B4-BE49-F238E27FC236}">
                  <a16:creationId xmlns:a16="http://schemas.microsoft.com/office/drawing/2014/main" id="{C4B9DDE2-B43B-06FE-6CC8-B1E72F26D282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77B184F4-46F2-56F9-7802-841157E93664}"/>
              </a:ext>
            </a:extLst>
          </p:cNvPr>
          <p:cNvCxnSpPr>
            <a:cxnSpLocks/>
          </p:cNvCxnSpPr>
          <p:nvPr/>
        </p:nvCxnSpPr>
        <p:spPr>
          <a:xfrm>
            <a:off x="7166516" y="5599451"/>
            <a:ext cx="14606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02860AF8-9560-2573-A269-81369756E2B3}"/>
              </a:ext>
            </a:extLst>
          </p:cNvPr>
          <p:cNvGrpSpPr/>
          <p:nvPr/>
        </p:nvGrpSpPr>
        <p:grpSpPr>
          <a:xfrm flipV="1">
            <a:off x="6565781" y="5606144"/>
            <a:ext cx="1331055" cy="284159"/>
            <a:chOff x="6089650" y="967950"/>
            <a:chExt cx="276903" cy="207946"/>
          </a:xfrm>
        </p:grpSpPr>
        <p:cxnSp>
          <p:nvCxnSpPr>
            <p:cNvPr id="38" name="직선 연결선[R] 9">
              <a:extLst>
                <a:ext uri="{FF2B5EF4-FFF2-40B4-BE49-F238E27FC236}">
                  <a16:creationId xmlns:a16="http://schemas.microsoft.com/office/drawing/2014/main" id="{E0ADAC39-2B47-C151-39D1-BBD6DAFFEFCF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[R] 15">
              <a:extLst>
                <a:ext uri="{FF2B5EF4-FFF2-40B4-BE49-F238E27FC236}">
                  <a16:creationId xmlns:a16="http://schemas.microsoft.com/office/drawing/2014/main" id="{5E985A94-A1FB-E572-1831-FD1FE9FA31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19">
              <a:extLst>
                <a:ext uri="{FF2B5EF4-FFF2-40B4-BE49-F238E27FC236}">
                  <a16:creationId xmlns:a16="http://schemas.microsoft.com/office/drawing/2014/main" id="{C5491BCC-1332-D461-CA50-5A9DB079D6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1945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C8A55657-AAFB-2DAD-02B9-3902488A4E1E}"/>
              </a:ext>
            </a:extLst>
          </p:cNvPr>
          <p:cNvSpPr txBox="1"/>
          <p:nvPr/>
        </p:nvSpPr>
        <p:spPr>
          <a:xfrm>
            <a:off x="5980738" y="5920719"/>
            <a:ext cx="2538279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 수식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3" name="직선 연결선[R] 16">
            <a:extLst>
              <a:ext uri="{FF2B5EF4-FFF2-40B4-BE49-F238E27FC236}">
                <a16:creationId xmlns:a16="http://schemas.microsoft.com/office/drawing/2014/main" id="{B4D3B30E-D226-5A5F-F462-8A33ECEC2824}"/>
              </a:ext>
            </a:extLst>
          </p:cNvPr>
          <p:cNvCxnSpPr>
            <a:cxnSpLocks/>
          </p:cNvCxnSpPr>
          <p:nvPr/>
        </p:nvCxnSpPr>
        <p:spPr>
          <a:xfrm flipV="1">
            <a:off x="5963478" y="5599451"/>
            <a:ext cx="1116495" cy="669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표 46">
            <a:extLst>
              <a:ext uri="{FF2B5EF4-FFF2-40B4-BE49-F238E27FC236}">
                <a16:creationId xmlns:a16="http://schemas.microsoft.com/office/drawing/2014/main" id="{B6491EE3-9550-F0DC-2FC8-4ED565DA9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731795"/>
              </p:ext>
            </p:extLst>
          </p:nvPr>
        </p:nvGraphicFramePr>
        <p:xfrm>
          <a:off x="9030493" y="5164297"/>
          <a:ext cx="2079088" cy="1005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9544">
                  <a:extLst>
                    <a:ext uri="{9D8B030D-6E8A-4147-A177-3AD203B41FA5}">
                      <a16:colId xmlns:a16="http://schemas.microsoft.com/office/drawing/2014/main" val="2319346500"/>
                    </a:ext>
                  </a:extLst>
                </a:gridCol>
                <a:gridCol w="1039544">
                  <a:extLst>
                    <a:ext uri="{9D8B030D-6E8A-4147-A177-3AD203B41FA5}">
                      <a16:colId xmlns:a16="http://schemas.microsoft.com/office/drawing/2014/main" val="4106296051"/>
                    </a:ext>
                  </a:extLst>
                </a:gridCol>
              </a:tblGrid>
              <a:tr h="2874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명사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형용사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577100"/>
                  </a:ext>
                </a:extLst>
              </a:tr>
              <a:tr h="1840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health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healthy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174004"/>
                  </a:ext>
                </a:extLst>
              </a:tr>
              <a:tr h="1840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cream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creamy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722245"/>
                  </a:ext>
                </a:extLst>
              </a:tr>
            </a:tbl>
          </a:graphicData>
        </a:graphic>
      </p:graphicFrame>
      <p:grpSp>
        <p:nvGrpSpPr>
          <p:cNvPr id="5" name="그룹 4">
            <a:extLst>
              <a:ext uri="{FF2B5EF4-FFF2-40B4-BE49-F238E27FC236}">
                <a16:creationId xmlns:a16="http://schemas.microsoft.com/office/drawing/2014/main" id="{1AA23999-BAB4-E4C1-6EBB-BCB59996DE10}"/>
              </a:ext>
            </a:extLst>
          </p:cNvPr>
          <p:cNvGrpSpPr/>
          <p:nvPr/>
        </p:nvGrpSpPr>
        <p:grpSpPr>
          <a:xfrm>
            <a:off x="4220740" y="4266259"/>
            <a:ext cx="250063" cy="257965"/>
            <a:chOff x="3411347" y="746197"/>
            <a:chExt cx="250063" cy="257965"/>
          </a:xfrm>
        </p:grpSpPr>
        <p:cxnSp>
          <p:nvCxnSpPr>
            <p:cNvPr id="8" name="직선 연결선[R] 19">
              <a:extLst>
                <a:ext uri="{FF2B5EF4-FFF2-40B4-BE49-F238E27FC236}">
                  <a16:creationId xmlns:a16="http://schemas.microsoft.com/office/drawing/2014/main" id="{ABD853D2-0CEB-C7A6-3FF1-43A0BBEC1A71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EDBD8EAD-F723-B87A-28F6-93C6096647E3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8874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 English muffin is cut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halves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topped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bacon,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poached egg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a creamy sauce.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I was young,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disliked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잉글리시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머핀은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반으로 갈라지고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베이컨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수란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크림 소스가 위에 놓여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5682681" y="1557227"/>
            <a:ext cx="15902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3D43CD-45FC-319E-68FE-0DF57CE6E143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어렸을 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달걀을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싫어했어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1E732E-8B38-6DD0-A309-326AD734B4C2}"/>
              </a:ext>
            </a:extLst>
          </p:cNvPr>
          <p:cNvSpPr txBox="1"/>
          <p:nvPr/>
        </p:nvSpPr>
        <p:spPr>
          <a:xfrm>
            <a:off x="5844209" y="2829696"/>
            <a:ext cx="257423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데친 달걀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457FAB-059E-8D4E-6DCA-B202DA741EDD}"/>
              </a:ext>
            </a:extLst>
          </p:cNvPr>
          <p:cNvSpPr txBox="1"/>
          <p:nvPr/>
        </p:nvSpPr>
        <p:spPr>
          <a:xfrm>
            <a:off x="4658140" y="1553891"/>
            <a:ext cx="10245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3958314-3A0D-C6DB-4CE4-9C7FB79BC269}"/>
              </a:ext>
            </a:extLst>
          </p:cNvPr>
          <p:cNvCxnSpPr>
            <a:cxnSpLocks/>
          </p:cNvCxnSpPr>
          <p:nvPr/>
        </p:nvCxnSpPr>
        <p:spPr>
          <a:xfrm>
            <a:off x="4714460" y="1501762"/>
            <a:ext cx="96822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5E8F107-7739-F97D-EE2F-86DE1083FFF9}"/>
              </a:ext>
            </a:extLst>
          </p:cNvPr>
          <p:cNvGrpSpPr/>
          <p:nvPr/>
        </p:nvGrpSpPr>
        <p:grpSpPr>
          <a:xfrm>
            <a:off x="1523999" y="2702709"/>
            <a:ext cx="1601206" cy="527563"/>
            <a:chOff x="4137243" y="1369649"/>
            <a:chExt cx="1601206" cy="5275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8456850-39E0-9357-CE6F-1AFCE8AEE4B2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(is)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0C66B6D3-067B-7930-B23D-40F7A8E4CD88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24" name="직선 연결선[R] 50">
                <a:extLst>
                  <a:ext uri="{FF2B5EF4-FFF2-40B4-BE49-F238E27FC236}">
                    <a16:creationId xmlns:a16="http://schemas.microsoft.com/office/drawing/2014/main" id="{6098F58B-A137-9800-21EF-63C21FFA7E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[R] 55">
                <a:extLst>
                  <a:ext uri="{FF2B5EF4-FFF2-40B4-BE49-F238E27FC236}">
                    <a16:creationId xmlns:a16="http://schemas.microsoft.com/office/drawing/2014/main" id="{D7F88574-3082-2345-D71F-7A6D4229B41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타원 25">
            <a:extLst>
              <a:ext uri="{FF2B5EF4-FFF2-40B4-BE49-F238E27FC236}">
                <a16:creationId xmlns:a16="http://schemas.microsoft.com/office/drawing/2014/main" id="{A4E95897-6328-E1E5-6EAF-42BE82ED7B2E}"/>
              </a:ext>
            </a:extLst>
          </p:cNvPr>
          <p:cNvSpPr/>
          <p:nvPr/>
        </p:nvSpPr>
        <p:spPr>
          <a:xfrm>
            <a:off x="1551327" y="5113021"/>
            <a:ext cx="1156008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A02F92-810A-F5BB-E0F4-8D38A1A3795F}"/>
              </a:ext>
            </a:extLst>
          </p:cNvPr>
          <p:cNvSpPr txBox="1"/>
          <p:nvPr/>
        </p:nvSpPr>
        <p:spPr>
          <a:xfrm>
            <a:off x="717270" y="5608194"/>
            <a:ext cx="27852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때를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2ABA34-5ACC-BBF1-C42F-93CDA2095C27}"/>
              </a:ext>
            </a:extLst>
          </p:cNvPr>
          <p:cNvSpPr txBox="1"/>
          <p:nvPr/>
        </p:nvSpPr>
        <p:spPr>
          <a:xfrm>
            <a:off x="2635596" y="2829696"/>
            <a:ext cx="31489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다른 것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위에 놓다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2C5CBE5-1D86-DAC4-94FA-FD5F1F92B44E}"/>
              </a:ext>
            </a:extLst>
          </p:cNvPr>
          <p:cNvSpPr txBox="1"/>
          <p:nvPr/>
        </p:nvSpPr>
        <p:spPr>
          <a:xfrm>
            <a:off x="5215542" y="5608194"/>
            <a:ext cx="12622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싫어하다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9565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one Sunday morning, my family went to a restaurant in the city center.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my surprise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came across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dish with my family name: eggs Benedict.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뒤 어느 일요일 아침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 가족이 도심에 있는 한 식당에 갔어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1620000" y="4289090"/>
            <a:ext cx="25047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놀랍게도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4814E2-79AD-746B-7319-D99616758404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놀랍게도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우리 가족의 성이 있는 음식인 에그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베네딕트를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우연히 발견했지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FA4A51-4932-A745-3AB2-BA00DDB3BF73}"/>
              </a:ext>
            </a:extLst>
          </p:cNvPr>
          <p:cNvSpPr txBox="1"/>
          <p:nvPr/>
        </p:nvSpPr>
        <p:spPr>
          <a:xfrm>
            <a:off x="4502425" y="4289090"/>
            <a:ext cx="21369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우연히 마주치다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313CD56C-B0CA-1020-8266-79A9CE660210}"/>
              </a:ext>
            </a:extLst>
          </p:cNvPr>
          <p:cNvCxnSpPr>
            <a:cxnSpLocks/>
          </p:cNvCxnSpPr>
          <p:nvPr/>
        </p:nvCxnSpPr>
        <p:spPr>
          <a:xfrm>
            <a:off x="6689031" y="4252580"/>
            <a:ext cx="255436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7EF9753-9E6D-162E-9149-5F8718557405}"/>
              </a:ext>
            </a:extLst>
          </p:cNvPr>
          <p:cNvSpPr txBox="1"/>
          <p:nvPr/>
        </p:nvSpPr>
        <p:spPr>
          <a:xfrm>
            <a:off x="6709421" y="4289090"/>
            <a:ext cx="255436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eggs Benedict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B678D8A-E091-9BCF-F9BF-09B556576DE6}"/>
              </a:ext>
            </a:extLst>
          </p:cNvPr>
          <p:cNvCxnSpPr>
            <a:cxnSpLocks/>
          </p:cNvCxnSpPr>
          <p:nvPr/>
        </p:nvCxnSpPr>
        <p:spPr>
          <a:xfrm>
            <a:off x="1580318" y="5636789"/>
            <a:ext cx="216673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190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tried it, and it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tasted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great.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eggs Benedict, I have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developed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various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 dishes.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6718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한번 먹어 봤는데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맛이 아주 좋았어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439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베네딕트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덕분에 나는 다양한 달걀 요리에 대해 관심이 커졌어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1968C-A39B-12AD-504B-7DDCC5806603}"/>
              </a:ext>
            </a:extLst>
          </p:cNvPr>
          <p:cNvSpPr txBox="1"/>
          <p:nvPr/>
        </p:nvSpPr>
        <p:spPr>
          <a:xfrm>
            <a:off x="1620001" y="2897463"/>
            <a:ext cx="167979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BEA121-B358-244D-B069-9259B46743DE}"/>
              </a:ext>
            </a:extLst>
          </p:cNvPr>
          <p:cNvSpPr txBox="1"/>
          <p:nvPr/>
        </p:nvSpPr>
        <p:spPr>
          <a:xfrm>
            <a:off x="1620001" y="4204591"/>
            <a:ext cx="13319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흥미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82EDF37A-3544-2B6F-D6CE-3C43BCCB6A6D}"/>
              </a:ext>
            </a:extLst>
          </p:cNvPr>
          <p:cNvCxnSpPr>
            <a:cxnSpLocks/>
          </p:cNvCxnSpPr>
          <p:nvPr/>
        </p:nvCxnSpPr>
        <p:spPr>
          <a:xfrm>
            <a:off x="2661348" y="1510850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0B33B4B-17F8-5911-EF8F-80DD18E7117A}"/>
              </a:ext>
            </a:extLst>
          </p:cNvPr>
          <p:cNvSpPr txBox="1"/>
          <p:nvPr/>
        </p:nvSpPr>
        <p:spPr>
          <a:xfrm>
            <a:off x="3062905" y="1596799"/>
            <a:ext cx="248146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eggs Benedict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5303C7EB-99E8-9124-61F3-4CD64C4A4D4D}"/>
              </a:ext>
            </a:extLst>
          </p:cNvPr>
          <p:cNvGrpSpPr/>
          <p:nvPr/>
        </p:nvGrpSpPr>
        <p:grpSpPr>
          <a:xfrm>
            <a:off x="2842660" y="1538192"/>
            <a:ext cx="250063" cy="257965"/>
            <a:chOff x="3411347" y="746197"/>
            <a:chExt cx="250063" cy="257965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4734CA67-CB49-6770-BCBA-C7467C7FE51E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7C7EC1BD-8DA4-FC74-B38C-898F5ECD6B32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DCE1298-739D-7FF7-CAC7-8ED3942879F9}"/>
              </a:ext>
            </a:extLst>
          </p:cNvPr>
          <p:cNvSpPr txBox="1"/>
          <p:nvPr/>
        </p:nvSpPr>
        <p:spPr>
          <a:xfrm>
            <a:off x="1474305" y="532966"/>
            <a:ext cx="2368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eggs Benedict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98951259-8993-8AB1-F450-BFC73C2C48EE}"/>
              </a:ext>
            </a:extLst>
          </p:cNvPr>
          <p:cNvGrpSpPr/>
          <p:nvPr/>
        </p:nvGrpSpPr>
        <p:grpSpPr>
          <a:xfrm>
            <a:off x="3750096" y="700184"/>
            <a:ext cx="250063" cy="248279"/>
            <a:chOff x="3172811" y="743425"/>
            <a:chExt cx="250063" cy="248279"/>
          </a:xfrm>
        </p:grpSpPr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9A2772C6-CF94-EEBE-CAEA-46A61AA76200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85335E23-B1D1-EA23-1D86-A879C4249AE8}"/>
                </a:ext>
              </a:extLst>
            </p:cNvPr>
            <p:cNvCxnSpPr>
              <a:cxnSpLocks/>
            </p:cNvCxnSpPr>
            <p:nvPr/>
          </p:nvCxnSpPr>
          <p:spPr>
            <a:xfrm>
              <a:off x="3172811" y="743425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86B57885-50CC-8829-0A72-AB3E0B705A7F}"/>
              </a:ext>
            </a:extLst>
          </p:cNvPr>
          <p:cNvCxnSpPr>
            <a:cxnSpLocks/>
          </p:cNvCxnSpPr>
          <p:nvPr/>
        </p:nvCxnSpPr>
        <p:spPr>
          <a:xfrm>
            <a:off x="3848730" y="1494387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B6A97F72-C073-E490-CD33-A938F5893717}"/>
              </a:ext>
            </a:extLst>
          </p:cNvPr>
          <p:cNvCxnSpPr>
            <a:cxnSpLocks/>
          </p:cNvCxnSpPr>
          <p:nvPr/>
        </p:nvCxnSpPr>
        <p:spPr>
          <a:xfrm>
            <a:off x="4238695" y="1494387"/>
            <a:ext cx="20925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87875CE-D1D6-4E6E-ED04-C281B6F35A37}"/>
              </a:ext>
            </a:extLst>
          </p:cNvPr>
          <p:cNvSpPr txBox="1"/>
          <p:nvPr/>
        </p:nvSpPr>
        <p:spPr>
          <a:xfrm>
            <a:off x="5712767" y="1570453"/>
            <a:ext cx="32269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taste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맛이 나다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67F813FA-ACE7-31F7-3A01-D1A5336B1752}"/>
              </a:ext>
            </a:extLst>
          </p:cNvPr>
          <p:cNvGrpSpPr/>
          <p:nvPr/>
        </p:nvGrpSpPr>
        <p:grpSpPr>
          <a:xfrm>
            <a:off x="5492522" y="1511846"/>
            <a:ext cx="250063" cy="257965"/>
            <a:chOff x="3411347" y="746197"/>
            <a:chExt cx="250063" cy="257965"/>
          </a:xfrm>
        </p:grpSpPr>
        <p:cxnSp>
          <p:nvCxnSpPr>
            <p:cNvPr id="35" name="직선 연결선[R] 19">
              <a:extLst>
                <a:ext uri="{FF2B5EF4-FFF2-40B4-BE49-F238E27FC236}">
                  <a16:creationId xmlns:a16="http://schemas.microsoft.com/office/drawing/2014/main" id="{AEA913CD-07EF-9879-3205-2E614DCF0103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1E5D80D2-537E-B9AC-BC87-5E89F3E1D18C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직선 연결선[R] 16">
            <a:extLst>
              <a:ext uri="{FF2B5EF4-FFF2-40B4-BE49-F238E27FC236}">
                <a16:creationId xmlns:a16="http://schemas.microsoft.com/office/drawing/2014/main" id="{2DBA5C00-4398-B377-FABC-23D84B69AFA4}"/>
              </a:ext>
            </a:extLst>
          </p:cNvPr>
          <p:cNvCxnSpPr>
            <a:cxnSpLocks/>
          </p:cNvCxnSpPr>
          <p:nvPr/>
        </p:nvCxnSpPr>
        <p:spPr>
          <a:xfrm>
            <a:off x="6188771" y="2856430"/>
            <a:ext cx="275644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FDD3879-F5B9-A488-6D40-DAA8D3905E26}"/>
              </a:ext>
            </a:extLst>
          </p:cNvPr>
          <p:cNvSpPr txBox="1"/>
          <p:nvPr/>
        </p:nvSpPr>
        <p:spPr>
          <a:xfrm>
            <a:off x="6209160" y="2892940"/>
            <a:ext cx="27564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 완료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E95618-C210-A7E4-D57F-1B0152B2D550}"/>
              </a:ext>
            </a:extLst>
          </p:cNvPr>
          <p:cNvSpPr txBox="1"/>
          <p:nvPr/>
        </p:nvSpPr>
        <p:spPr>
          <a:xfrm>
            <a:off x="4962679" y="551323"/>
            <a:ext cx="18257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맛이 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;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맛</a:t>
            </a: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3847DA9A-70E4-956D-89CF-1D70DC96185D}"/>
              </a:ext>
            </a:extLst>
          </p:cNvPr>
          <p:cNvGrpSpPr/>
          <p:nvPr/>
        </p:nvGrpSpPr>
        <p:grpSpPr>
          <a:xfrm>
            <a:off x="4712617" y="709230"/>
            <a:ext cx="250063" cy="248531"/>
            <a:chOff x="3406357" y="743173"/>
            <a:chExt cx="250063" cy="248531"/>
          </a:xfrm>
        </p:grpSpPr>
        <p:cxnSp>
          <p:nvCxnSpPr>
            <p:cNvPr id="42" name="직선 연결선[R] 19">
              <a:extLst>
                <a:ext uri="{FF2B5EF4-FFF2-40B4-BE49-F238E27FC236}">
                  <a16:creationId xmlns:a16="http://schemas.microsoft.com/office/drawing/2014/main" id="{46FC3B11-0CE3-29EE-81B9-E790FA9ED72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[R] 19">
              <a:extLst>
                <a:ext uri="{FF2B5EF4-FFF2-40B4-BE49-F238E27FC236}">
                  <a16:creationId xmlns:a16="http://schemas.microsoft.com/office/drawing/2014/main" id="{0ABA557E-F437-231A-31FA-B45C37B073EC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6888D39D-F1AE-55CF-4491-A2C41CC8FD9D}"/>
              </a:ext>
            </a:extLst>
          </p:cNvPr>
          <p:cNvSpPr txBox="1"/>
          <p:nvPr/>
        </p:nvSpPr>
        <p:spPr>
          <a:xfrm>
            <a:off x="8398118" y="1943415"/>
            <a:ext cx="182574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발전시키다</a:t>
            </a: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A011DE19-0A44-2C6E-E3E8-AAC94B76B68B}"/>
              </a:ext>
            </a:extLst>
          </p:cNvPr>
          <p:cNvGrpSpPr/>
          <p:nvPr/>
        </p:nvGrpSpPr>
        <p:grpSpPr>
          <a:xfrm>
            <a:off x="8148056" y="2101322"/>
            <a:ext cx="250063" cy="248531"/>
            <a:chOff x="3406357" y="743173"/>
            <a:chExt cx="250063" cy="248531"/>
          </a:xfrm>
        </p:grpSpPr>
        <p:cxnSp>
          <p:nvCxnSpPr>
            <p:cNvPr id="46" name="직선 연결선[R] 19">
              <a:extLst>
                <a:ext uri="{FF2B5EF4-FFF2-40B4-BE49-F238E27FC236}">
                  <a16:creationId xmlns:a16="http://schemas.microsoft.com/office/drawing/2014/main" id="{059EF76E-B3F1-D36B-8D1A-168EC9E39E52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[R] 19">
              <a:extLst>
                <a:ext uri="{FF2B5EF4-FFF2-40B4-BE49-F238E27FC236}">
                  <a16:creationId xmlns:a16="http://schemas.microsoft.com/office/drawing/2014/main" id="{5FD86A45-88AD-EE07-57FC-44AA0BAADC1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7B038170-8727-F997-E721-1F876D640572}"/>
              </a:ext>
            </a:extLst>
          </p:cNvPr>
          <p:cNvSpPr txBox="1"/>
          <p:nvPr/>
        </p:nvSpPr>
        <p:spPr>
          <a:xfrm>
            <a:off x="3352904" y="4239797"/>
            <a:ext cx="13319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다양한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05454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Hearty Shakshuka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1E13890-2188-B4F5-17AC-0EA1E1363315}"/>
              </a:ext>
            </a:extLst>
          </p:cNvPr>
          <p:cNvSpPr txBox="1"/>
          <p:nvPr/>
        </p:nvSpPr>
        <p:spPr>
          <a:xfrm>
            <a:off x="3155180" y="4210286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다정한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샥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슈카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F49D48E0-80B0-0691-C869-69C65A4F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446073"/>
              </p:ext>
            </p:extLst>
          </p:nvPr>
        </p:nvGraphicFramePr>
        <p:xfrm>
          <a:off x="9030493" y="5711190"/>
          <a:ext cx="2079088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9544">
                  <a:extLst>
                    <a:ext uri="{9D8B030D-6E8A-4147-A177-3AD203B41FA5}">
                      <a16:colId xmlns:a16="http://schemas.microsoft.com/office/drawing/2014/main" val="2319346500"/>
                    </a:ext>
                  </a:extLst>
                </a:gridCol>
                <a:gridCol w="1039544">
                  <a:extLst>
                    <a:ext uri="{9D8B030D-6E8A-4147-A177-3AD203B41FA5}">
                      <a16:colId xmlns:a16="http://schemas.microsoft.com/office/drawing/2014/main" val="4106296051"/>
                    </a:ext>
                  </a:extLst>
                </a:gridCol>
              </a:tblGrid>
              <a:tr h="287424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명사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600" b="1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형용사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577100"/>
                  </a:ext>
                </a:extLst>
              </a:tr>
              <a:tr h="1840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heart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kern="1200" dirty="0">
                          <a:solidFill>
                            <a:srgbClr val="00B05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hearty</a:t>
                      </a:r>
                      <a:endParaRPr lang="ko-KR" altLang="en-US" sz="1600" kern="1200" dirty="0">
                        <a:solidFill>
                          <a:srgbClr val="00B05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174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90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Hello. I am Hamza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Dridi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from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Tunisia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Let me tell you about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shakshuka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popular dish in my country.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안녕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튀니지에 사는 함자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드리디야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우리나라의 인기 있는 음식인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샥슈카에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대해 말해 줄게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6698974" y="1447400"/>
            <a:ext cx="12026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튀니지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8C5CE8-BBF3-F6F0-1F16-C8CFCA6BCBEF}"/>
              </a:ext>
            </a:extLst>
          </p:cNvPr>
          <p:cNvSpPr txBox="1"/>
          <p:nvPr/>
        </p:nvSpPr>
        <p:spPr>
          <a:xfrm>
            <a:off x="1540741" y="2916006"/>
            <a:ext cx="44057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원형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60BBA543-2180-D33A-273C-635B2495E752}"/>
              </a:ext>
            </a:extLst>
          </p:cNvPr>
          <p:cNvCxnSpPr>
            <a:cxnSpLocks/>
          </p:cNvCxnSpPr>
          <p:nvPr/>
        </p:nvCxnSpPr>
        <p:spPr>
          <a:xfrm>
            <a:off x="1620001" y="2862939"/>
            <a:ext cx="178912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타원 16">
            <a:extLst>
              <a:ext uri="{FF2B5EF4-FFF2-40B4-BE49-F238E27FC236}">
                <a16:creationId xmlns:a16="http://schemas.microsoft.com/office/drawing/2014/main" id="{95E4197E-366F-7158-94D2-CEB3B79989DE}"/>
              </a:ext>
            </a:extLst>
          </p:cNvPr>
          <p:cNvSpPr/>
          <p:nvPr/>
        </p:nvSpPr>
        <p:spPr>
          <a:xfrm>
            <a:off x="7085939" y="2597027"/>
            <a:ext cx="252000" cy="25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1C6744-3C88-BD2A-65F9-A434CF015511}"/>
              </a:ext>
            </a:extLst>
          </p:cNvPr>
          <p:cNvSpPr txBox="1"/>
          <p:nvPr/>
        </p:nvSpPr>
        <p:spPr>
          <a:xfrm>
            <a:off x="6486835" y="2831651"/>
            <a:ext cx="14502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콤마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0B3C4534-B9C0-42DB-B3F8-6DB3AFDE1178}"/>
              </a:ext>
            </a:extLst>
          </p:cNvPr>
          <p:cNvCxnSpPr>
            <a:cxnSpLocks/>
          </p:cNvCxnSpPr>
          <p:nvPr/>
        </p:nvCxnSpPr>
        <p:spPr>
          <a:xfrm>
            <a:off x="1605377" y="4277609"/>
            <a:ext cx="48913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6CC6106-7C6B-5B9E-F0A3-C9D757E612B0}"/>
              </a:ext>
            </a:extLst>
          </p:cNvPr>
          <p:cNvSpPr txBox="1"/>
          <p:nvPr/>
        </p:nvSpPr>
        <p:spPr>
          <a:xfrm>
            <a:off x="2655402" y="4334828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717B3739-C617-08C7-D594-E8C52A9B0864}"/>
              </a:ext>
            </a:extLst>
          </p:cNvPr>
          <p:cNvGrpSpPr/>
          <p:nvPr/>
        </p:nvGrpSpPr>
        <p:grpSpPr>
          <a:xfrm>
            <a:off x="2435156" y="4276221"/>
            <a:ext cx="250063" cy="257965"/>
            <a:chOff x="3411347" y="746197"/>
            <a:chExt cx="250063" cy="257965"/>
          </a:xfrm>
        </p:grpSpPr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63995246-FB5E-BAA8-BEE3-62732B3504E0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4B6D9FE2-8EDA-3706-B83F-267170300AF6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4277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9253407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my comfort food, and it is not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difficult to prepare. First, chopped tomatoes, onions, peppers, and garlic are cooked in an oiled pan. Next, you add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spices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crack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 into the pan.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내 마음에 위안을 주는 음식이고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준비하는 데 어렵지 않아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4976188" y="3190551"/>
            <a:ext cx="455543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먼저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다진 토마토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양파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69D4D1-DF14-F4C4-3B32-35B44EC80A38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고추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마늘을 기름을 두른 팬에 조리해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78CE32-ED2A-730B-B822-0E8DBB9AD87A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다음으로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양념을 추가하고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달걀을 팬에 깨뜨려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B649591-AC3F-B0EC-FB5A-ECEA8BEFBF00}"/>
              </a:ext>
            </a:extLst>
          </p:cNvPr>
          <p:cNvSpPr txBox="1"/>
          <p:nvPr/>
        </p:nvSpPr>
        <p:spPr>
          <a:xfrm>
            <a:off x="3061253" y="5560037"/>
            <a:ext cx="10734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양념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CCC07E-A252-2E0D-DD83-7D8FE9CCD417}"/>
              </a:ext>
            </a:extLst>
          </p:cNvPr>
          <p:cNvSpPr txBox="1"/>
          <p:nvPr/>
        </p:nvSpPr>
        <p:spPr>
          <a:xfrm>
            <a:off x="4949687" y="5560037"/>
            <a:ext cx="94421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깨다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8815674D-0ABA-9DEA-53A5-6769C679B012}"/>
              </a:ext>
            </a:extLst>
          </p:cNvPr>
          <p:cNvCxnSpPr>
            <a:cxnSpLocks/>
          </p:cNvCxnSpPr>
          <p:nvPr/>
        </p:nvCxnSpPr>
        <p:spPr>
          <a:xfrm>
            <a:off x="1587922" y="1505985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990DB3C-8DAD-0A8A-E160-4C07A18AB102}"/>
              </a:ext>
            </a:extLst>
          </p:cNvPr>
          <p:cNvSpPr txBox="1"/>
          <p:nvPr/>
        </p:nvSpPr>
        <p:spPr>
          <a:xfrm>
            <a:off x="1989480" y="1591934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830B861-71D4-7B55-2856-62CA219D1916}"/>
              </a:ext>
            </a:extLst>
          </p:cNvPr>
          <p:cNvGrpSpPr/>
          <p:nvPr/>
        </p:nvGrpSpPr>
        <p:grpSpPr>
          <a:xfrm>
            <a:off x="1769234" y="1533327"/>
            <a:ext cx="250063" cy="257965"/>
            <a:chOff x="3411347" y="746197"/>
            <a:chExt cx="250063" cy="257965"/>
          </a:xfrm>
        </p:grpSpPr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29F1D7A5-7079-F58F-FAC7-AB670D54A42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A0544B2B-2919-C55E-1771-40F59B492203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C00AD6FB-894E-3836-635D-D4B264F812C2}"/>
              </a:ext>
            </a:extLst>
          </p:cNvPr>
          <p:cNvCxnSpPr>
            <a:cxnSpLocks/>
          </p:cNvCxnSpPr>
          <p:nvPr/>
        </p:nvCxnSpPr>
        <p:spPr>
          <a:xfrm>
            <a:off x="1600199" y="2894565"/>
            <a:ext cx="131196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A01E814D-F063-F63D-2BF5-6DB6A737E0A0}"/>
              </a:ext>
            </a:extLst>
          </p:cNvPr>
          <p:cNvCxnSpPr>
            <a:cxnSpLocks/>
          </p:cNvCxnSpPr>
          <p:nvPr/>
        </p:nvCxnSpPr>
        <p:spPr>
          <a:xfrm>
            <a:off x="2991678" y="2894565"/>
            <a:ext cx="18685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F30FD071-9387-F8F3-6E81-222FFB454E4F}"/>
              </a:ext>
            </a:extLst>
          </p:cNvPr>
          <p:cNvGrpSpPr/>
          <p:nvPr/>
        </p:nvGrpSpPr>
        <p:grpSpPr>
          <a:xfrm flipV="1">
            <a:off x="2327665" y="2891261"/>
            <a:ext cx="1498900" cy="261249"/>
            <a:chOff x="6089650" y="967950"/>
            <a:chExt cx="276903" cy="216768"/>
          </a:xfrm>
        </p:grpSpPr>
        <p:cxnSp>
          <p:nvCxnSpPr>
            <p:cNvPr id="26" name="직선 연결선[R] 9">
              <a:extLst>
                <a:ext uri="{FF2B5EF4-FFF2-40B4-BE49-F238E27FC236}">
                  <a16:creationId xmlns:a16="http://schemas.microsoft.com/office/drawing/2014/main" id="{57C17C72-C474-C0F7-6C4E-7B7BCDAF6ABD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[R] 15">
              <a:extLst>
                <a:ext uri="{FF2B5EF4-FFF2-40B4-BE49-F238E27FC236}">
                  <a16:creationId xmlns:a16="http://schemas.microsoft.com/office/drawing/2014/main" id="{342596C8-9667-E575-4A89-0811E11106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C9C22752-BBA5-980A-563B-E542DE72C2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73128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BCD604C5-D8C5-F917-A87B-C56A4C3DE0FA}"/>
              </a:ext>
            </a:extLst>
          </p:cNvPr>
          <p:cNvSpPr txBox="1"/>
          <p:nvPr/>
        </p:nvSpPr>
        <p:spPr>
          <a:xfrm>
            <a:off x="3886461" y="2885662"/>
            <a:ext cx="249777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 수식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0349EC4C-3FD1-2E7C-E012-646252D39A7D}"/>
              </a:ext>
            </a:extLst>
          </p:cNvPr>
          <p:cNvCxnSpPr>
            <a:cxnSpLocks/>
          </p:cNvCxnSpPr>
          <p:nvPr/>
        </p:nvCxnSpPr>
        <p:spPr>
          <a:xfrm flipV="1">
            <a:off x="5970557" y="2872590"/>
            <a:ext cx="1593614" cy="1324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1A9B8982-CBCF-B1FD-56B7-4871070987C3}"/>
              </a:ext>
            </a:extLst>
          </p:cNvPr>
          <p:cNvCxnSpPr>
            <a:cxnSpLocks/>
          </p:cNvCxnSpPr>
          <p:nvPr/>
        </p:nvCxnSpPr>
        <p:spPr>
          <a:xfrm flipV="1">
            <a:off x="7643191" y="2861445"/>
            <a:ext cx="3031435" cy="1324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09064198-51A1-BF89-F019-67D7422C1575}"/>
              </a:ext>
            </a:extLst>
          </p:cNvPr>
          <p:cNvGrpSpPr/>
          <p:nvPr/>
        </p:nvGrpSpPr>
        <p:grpSpPr>
          <a:xfrm flipV="1">
            <a:off x="6737778" y="2872588"/>
            <a:ext cx="2512770" cy="279921"/>
            <a:chOff x="6089650" y="967950"/>
            <a:chExt cx="276903" cy="225014"/>
          </a:xfrm>
        </p:grpSpPr>
        <p:cxnSp>
          <p:nvCxnSpPr>
            <p:cNvPr id="36" name="직선 연결선[R] 9">
              <a:extLst>
                <a:ext uri="{FF2B5EF4-FFF2-40B4-BE49-F238E27FC236}">
                  <a16:creationId xmlns:a16="http://schemas.microsoft.com/office/drawing/2014/main" id="{4F58DCD4-9FEB-C381-5E02-3CE2B0D2DA6F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5">
              <a:extLst>
                <a:ext uri="{FF2B5EF4-FFF2-40B4-BE49-F238E27FC236}">
                  <a16:creationId xmlns:a16="http://schemas.microsoft.com/office/drawing/2014/main" id="{2C14BAF6-0D40-FC0E-740D-3775CC0730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7166C3CF-2C5B-5F8E-C1CB-D4AB67D9A8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직선 연결선[R] 16">
            <a:extLst>
              <a:ext uri="{FF2B5EF4-FFF2-40B4-BE49-F238E27FC236}">
                <a16:creationId xmlns:a16="http://schemas.microsoft.com/office/drawing/2014/main" id="{1053C835-D1FD-C541-8F0C-C472B5D0FAB9}"/>
              </a:ext>
            </a:extLst>
          </p:cNvPr>
          <p:cNvCxnSpPr>
            <a:cxnSpLocks/>
          </p:cNvCxnSpPr>
          <p:nvPr/>
        </p:nvCxnSpPr>
        <p:spPr>
          <a:xfrm flipV="1">
            <a:off x="1587922" y="4283772"/>
            <a:ext cx="3272313" cy="14294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7CF1E2D-1C06-070C-6354-601002648D58}"/>
              </a:ext>
            </a:extLst>
          </p:cNvPr>
          <p:cNvSpPr txBox="1"/>
          <p:nvPr/>
        </p:nvSpPr>
        <p:spPr>
          <a:xfrm>
            <a:off x="4976188" y="4335901"/>
            <a:ext cx="196132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6" name="직선 연결선[R] 16">
            <a:extLst>
              <a:ext uri="{FF2B5EF4-FFF2-40B4-BE49-F238E27FC236}">
                <a16:creationId xmlns:a16="http://schemas.microsoft.com/office/drawing/2014/main" id="{70437221-AA19-F598-3B32-CB18AFD93C54}"/>
              </a:ext>
            </a:extLst>
          </p:cNvPr>
          <p:cNvCxnSpPr>
            <a:cxnSpLocks/>
          </p:cNvCxnSpPr>
          <p:nvPr/>
        </p:nvCxnSpPr>
        <p:spPr>
          <a:xfrm>
            <a:off x="4976189" y="4283772"/>
            <a:ext cx="196132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[R] 16">
            <a:extLst>
              <a:ext uri="{FF2B5EF4-FFF2-40B4-BE49-F238E27FC236}">
                <a16:creationId xmlns:a16="http://schemas.microsoft.com/office/drawing/2014/main" id="{7CA3EF97-6A4C-10CD-AE2C-82C69B59D192}"/>
              </a:ext>
            </a:extLst>
          </p:cNvPr>
          <p:cNvCxnSpPr>
            <a:cxnSpLocks/>
          </p:cNvCxnSpPr>
          <p:nvPr/>
        </p:nvCxnSpPr>
        <p:spPr>
          <a:xfrm flipV="1">
            <a:off x="7938051" y="4274883"/>
            <a:ext cx="827826" cy="8201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[R] 16">
            <a:extLst>
              <a:ext uri="{FF2B5EF4-FFF2-40B4-BE49-F238E27FC236}">
                <a16:creationId xmlns:a16="http://schemas.microsoft.com/office/drawing/2014/main" id="{70034DA1-0C0B-2DF7-F43E-82017A4042EE}"/>
              </a:ext>
            </a:extLst>
          </p:cNvPr>
          <p:cNvCxnSpPr>
            <a:cxnSpLocks/>
          </p:cNvCxnSpPr>
          <p:nvPr/>
        </p:nvCxnSpPr>
        <p:spPr>
          <a:xfrm flipV="1">
            <a:off x="8895522" y="4274159"/>
            <a:ext cx="636104" cy="961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47218625-3A80-66E1-4F0C-811B6E20C82D}"/>
              </a:ext>
            </a:extLst>
          </p:cNvPr>
          <p:cNvGrpSpPr/>
          <p:nvPr/>
        </p:nvGrpSpPr>
        <p:grpSpPr>
          <a:xfrm flipV="1">
            <a:off x="8360638" y="4266054"/>
            <a:ext cx="852936" cy="296006"/>
            <a:chOff x="6089650" y="967950"/>
            <a:chExt cx="276903" cy="225014"/>
          </a:xfrm>
        </p:grpSpPr>
        <p:cxnSp>
          <p:nvCxnSpPr>
            <p:cNvPr id="51" name="직선 연결선[R] 9">
              <a:extLst>
                <a:ext uri="{FF2B5EF4-FFF2-40B4-BE49-F238E27FC236}">
                  <a16:creationId xmlns:a16="http://schemas.microsoft.com/office/drawing/2014/main" id="{46F2F17E-B7AA-762C-8C9B-1B06579E28F4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[R] 15">
              <a:extLst>
                <a:ext uri="{FF2B5EF4-FFF2-40B4-BE49-F238E27FC236}">
                  <a16:creationId xmlns:a16="http://schemas.microsoft.com/office/drawing/2014/main" id="{5563D3D6-EAC5-8AE8-8FCC-FEB1CDF516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[R] 19">
              <a:extLst>
                <a:ext uri="{FF2B5EF4-FFF2-40B4-BE49-F238E27FC236}">
                  <a16:creationId xmlns:a16="http://schemas.microsoft.com/office/drawing/2014/main" id="{25272B00-91E4-4E13-64B1-E504D184F6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5301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358886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dish is commonly served with bread.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consider shakshuka to be a special dish because it helped me feel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sense of belonging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6718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요리는 흔히 빵과 함께 제공돼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439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샥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슈카가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내게 소속감을 느낄 수 있도록 도와주었기 때문에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57EB97-3513-9176-12B0-2541FAD3D9AA}"/>
              </a:ext>
            </a:extLst>
          </p:cNvPr>
          <p:cNvSpPr txBox="1"/>
          <p:nvPr/>
        </p:nvSpPr>
        <p:spPr>
          <a:xfrm>
            <a:off x="1523999" y="4718892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특별한 음식이라고 생각해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106992-72C9-E169-385A-70FE718D461F}"/>
              </a:ext>
            </a:extLst>
          </p:cNvPr>
          <p:cNvSpPr txBox="1"/>
          <p:nvPr/>
        </p:nvSpPr>
        <p:spPr>
          <a:xfrm>
            <a:off x="6430163" y="4255148"/>
            <a:ext cx="328492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소속감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5A392A44-2FAD-2399-903E-6003B34C893E}"/>
              </a:ext>
            </a:extLst>
          </p:cNvPr>
          <p:cNvCxnSpPr>
            <a:cxnSpLocks/>
          </p:cNvCxnSpPr>
          <p:nvPr/>
        </p:nvCxnSpPr>
        <p:spPr>
          <a:xfrm>
            <a:off x="1587922" y="1505985"/>
            <a:ext cx="14932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A4EE7B6-DD3B-FCF2-8143-BE14DFB7EB85}"/>
              </a:ext>
            </a:extLst>
          </p:cNvPr>
          <p:cNvSpPr txBox="1"/>
          <p:nvPr/>
        </p:nvSpPr>
        <p:spPr>
          <a:xfrm>
            <a:off x="896179" y="1562117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90A6E6A7-C598-F2D8-9582-3822F5D3FDE9}"/>
              </a:ext>
            </a:extLst>
          </p:cNvPr>
          <p:cNvCxnSpPr>
            <a:cxnSpLocks/>
          </p:cNvCxnSpPr>
          <p:nvPr/>
        </p:nvCxnSpPr>
        <p:spPr>
          <a:xfrm>
            <a:off x="6279122" y="2878785"/>
            <a:ext cx="234804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1EF6A38-786B-13BC-99F0-0B4257615AC6}"/>
              </a:ext>
            </a:extLst>
          </p:cNvPr>
          <p:cNvSpPr txBox="1"/>
          <p:nvPr/>
        </p:nvSpPr>
        <p:spPr>
          <a:xfrm>
            <a:off x="6372569" y="2934917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8D8E9262-15D7-151A-3199-B4B69B89B4AE}"/>
              </a:ext>
            </a:extLst>
          </p:cNvPr>
          <p:cNvCxnSpPr>
            <a:cxnSpLocks/>
          </p:cNvCxnSpPr>
          <p:nvPr/>
        </p:nvCxnSpPr>
        <p:spPr>
          <a:xfrm>
            <a:off x="3085423" y="4246374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4F30336-595F-5459-03AB-D0ED9F5941CC}"/>
              </a:ext>
            </a:extLst>
          </p:cNvPr>
          <p:cNvSpPr txBox="1"/>
          <p:nvPr/>
        </p:nvSpPr>
        <p:spPr>
          <a:xfrm>
            <a:off x="791980" y="4340007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AF1D943C-EDCB-AF0D-6211-3C4C7ECF3346}"/>
              </a:ext>
            </a:extLst>
          </p:cNvPr>
          <p:cNvGrpSpPr/>
          <p:nvPr/>
        </p:nvGrpSpPr>
        <p:grpSpPr>
          <a:xfrm>
            <a:off x="3008320" y="4273716"/>
            <a:ext cx="260570" cy="257965"/>
            <a:chOff x="3152932" y="746197"/>
            <a:chExt cx="260570" cy="257965"/>
          </a:xfrm>
        </p:grpSpPr>
        <p:cxnSp>
          <p:nvCxnSpPr>
            <p:cNvPr id="31" name="직선 연결선[R] 19">
              <a:extLst>
                <a:ext uri="{FF2B5EF4-FFF2-40B4-BE49-F238E27FC236}">
                  <a16:creationId xmlns:a16="http://schemas.microsoft.com/office/drawing/2014/main" id="{44AAC841-4841-F5C4-8C01-A92D156DE411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94871CF7-8947-60C0-3AF7-90D33EBA91B5}"/>
                </a:ext>
              </a:extLst>
            </p:cNvPr>
            <p:cNvCxnSpPr>
              <a:cxnSpLocks/>
            </p:cNvCxnSpPr>
            <p:nvPr/>
          </p:nvCxnSpPr>
          <p:spPr>
            <a:xfrm>
              <a:off x="3152932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BD5DF47E-7453-95F7-99EC-CCD75BEE7155}"/>
              </a:ext>
            </a:extLst>
          </p:cNvPr>
          <p:cNvCxnSpPr>
            <a:cxnSpLocks/>
          </p:cNvCxnSpPr>
          <p:nvPr/>
        </p:nvCxnSpPr>
        <p:spPr>
          <a:xfrm>
            <a:off x="3157328" y="1510185"/>
            <a:ext cx="3395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726E2DCD-CA3B-2CEA-3ADC-56737C7C2765}"/>
              </a:ext>
            </a:extLst>
          </p:cNvPr>
          <p:cNvCxnSpPr>
            <a:cxnSpLocks/>
          </p:cNvCxnSpPr>
          <p:nvPr/>
        </p:nvCxnSpPr>
        <p:spPr>
          <a:xfrm>
            <a:off x="5503934" y="1508735"/>
            <a:ext cx="113540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07BB4A03-3602-2842-B45B-6ECE10CB45AB}"/>
              </a:ext>
            </a:extLst>
          </p:cNvPr>
          <p:cNvGrpSpPr/>
          <p:nvPr/>
        </p:nvGrpSpPr>
        <p:grpSpPr>
          <a:xfrm flipV="1">
            <a:off x="3335187" y="1520719"/>
            <a:ext cx="2807196" cy="268323"/>
            <a:chOff x="6089650" y="967950"/>
            <a:chExt cx="276903" cy="206277"/>
          </a:xfrm>
        </p:grpSpPr>
        <p:cxnSp>
          <p:nvCxnSpPr>
            <p:cNvPr id="39" name="직선 연결선[R] 9">
              <a:extLst>
                <a:ext uri="{FF2B5EF4-FFF2-40B4-BE49-F238E27FC236}">
                  <a16:creationId xmlns:a16="http://schemas.microsoft.com/office/drawing/2014/main" id="{D22384C7-DF2F-1750-817F-B9BFE8A5EC9E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15">
              <a:extLst>
                <a:ext uri="{FF2B5EF4-FFF2-40B4-BE49-F238E27FC236}">
                  <a16:creationId xmlns:a16="http://schemas.microsoft.com/office/drawing/2014/main" id="{40657118-E4ED-986B-3C1A-7B56B51ABB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[R] 19">
              <a:extLst>
                <a:ext uri="{FF2B5EF4-FFF2-40B4-BE49-F238E27FC236}">
                  <a16:creationId xmlns:a16="http://schemas.microsoft.com/office/drawing/2014/main" id="{DE22551C-86E1-1E7D-F5D6-525210D9F8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177596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88CD3F66-0BA8-6B81-A19F-35217A05A5DF}"/>
              </a:ext>
            </a:extLst>
          </p:cNvPr>
          <p:cNvSpPr txBox="1"/>
          <p:nvPr/>
        </p:nvSpPr>
        <p:spPr>
          <a:xfrm>
            <a:off x="4272743" y="1552178"/>
            <a:ext cx="1059640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3" name="직선 연결선[R] 16">
            <a:extLst>
              <a:ext uri="{FF2B5EF4-FFF2-40B4-BE49-F238E27FC236}">
                <a16:creationId xmlns:a16="http://schemas.microsoft.com/office/drawing/2014/main" id="{FC4DE99C-1651-6E99-D2FA-F267161AE717}"/>
              </a:ext>
            </a:extLst>
          </p:cNvPr>
          <p:cNvCxnSpPr>
            <a:cxnSpLocks/>
          </p:cNvCxnSpPr>
          <p:nvPr/>
        </p:nvCxnSpPr>
        <p:spPr>
          <a:xfrm>
            <a:off x="1838739" y="2883056"/>
            <a:ext cx="43036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1514225-C915-2021-A534-6FF39BF9876F}"/>
              </a:ext>
            </a:extLst>
          </p:cNvPr>
          <p:cNvSpPr txBox="1"/>
          <p:nvPr/>
        </p:nvSpPr>
        <p:spPr>
          <a:xfrm>
            <a:off x="1292085" y="2939188"/>
            <a:ext cx="49969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consider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목적어를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라고 여기다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6" name="직선 연결선[R] 16">
            <a:extLst>
              <a:ext uri="{FF2B5EF4-FFF2-40B4-BE49-F238E27FC236}">
                <a16:creationId xmlns:a16="http://schemas.microsoft.com/office/drawing/2014/main" id="{F6410652-84FD-B8B0-5F6B-48B533A44B06}"/>
              </a:ext>
            </a:extLst>
          </p:cNvPr>
          <p:cNvCxnSpPr>
            <a:cxnSpLocks/>
          </p:cNvCxnSpPr>
          <p:nvPr/>
        </p:nvCxnSpPr>
        <p:spPr>
          <a:xfrm flipV="1">
            <a:off x="3496920" y="4231917"/>
            <a:ext cx="2599080" cy="1329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B387922-CA7C-CBB3-6089-18F1EAFD58E9}"/>
              </a:ext>
            </a:extLst>
          </p:cNvPr>
          <p:cNvSpPr txBox="1"/>
          <p:nvPr/>
        </p:nvSpPr>
        <p:spPr>
          <a:xfrm>
            <a:off x="3415801" y="4242032"/>
            <a:ext cx="4996975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(to)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원형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68335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59841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I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having trouble in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middle school,     my father and I prepared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shakshuka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breakfast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during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camping trip,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whole family shared this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hearty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내가 중학교에서 어려움을 겪었던 시절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아빠와 나는 캠핑 여행 중에 아침 식사로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샥슈카를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준비했고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3739996" y="1473525"/>
            <a:ext cx="28823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곤란을 겪다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1E6731-7E2A-AD1E-4475-E07589D93E59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온 가족이 푸짐한 식사를 함께 했어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223935BA-5EF8-C030-8EFC-C4686FBEA279}"/>
              </a:ext>
            </a:extLst>
          </p:cNvPr>
          <p:cNvSpPr/>
          <p:nvPr/>
        </p:nvSpPr>
        <p:spPr>
          <a:xfrm>
            <a:off x="1551327" y="978352"/>
            <a:ext cx="1156008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34FCD3-8149-0CD2-C08A-0B0DCA6B8D18}"/>
              </a:ext>
            </a:extLst>
          </p:cNvPr>
          <p:cNvSpPr txBox="1"/>
          <p:nvPr/>
        </p:nvSpPr>
        <p:spPr>
          <a:xfrm>
            <a:off x="717270" y="1473525"/>
            <a:ext cx="27852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때를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A34AE3-FD56-E628-3EE1-FDFCF7B7DC46}"/>
              </a:ext>
            </a:extLst>
          </p:cNvPr>
          <p:cNvSpPr txBox="1"/>
          <p:nvPr/>
        </p:nvSpPr>
        <p:spPr>
          <a:xfrm>
            <a:off x="1449125" y="4204591"/>
            <a:ext cx="150080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특정 기간 동안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5103B462-B7FA-EF7B-858D-A94DFBB4C97F}"/>
              </a:ext>
            </a:extLst>
          </p:cNvPr>
          <p:cNvCxnSpPr>
            <a:cxnSpLocks/>
          </p:cNvCxnSpPr>
          <p:nvPr/>
        </p:nvCxnSpPr>
        <p:spPr>
          <a:xfrm>
            <a:off x="6629400" y="5626850"/>
            <a:ext cx="288284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4A8E0BD-35CE-6D20-698A-AA44A69F2ED6}"/>
              </a:ext>
            </a:extLst>
          </p:cNvPr>
          <p:cNvSpPr txBox="1"/>
          <p:nvPr/>
        </p:nvSpPr>
        <p:spPr>
          <a:xfrm>
            <a:off x="7047833" y="5701835"/>
            <a:ext cx="20872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B91124-638B-8C3E-4EEF-9507B062EAAB}"/>
              </a:ext>
            </a:extLst>
          </p:cNvPr>
          <p:cNvSpPr txBox="1"/>
          <p:nvPr/>
        </p:nvSpPr>
        <p:spPr>
          <a:xfrm>
            <a:off x="6863014" y="4611544"/>
            <a:ext cx="28823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푸짐한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4AA2817-18E9-2911-E82C-768B3BBBF9EF}"/>
              </a:ext>
            </a:extLst>
          </p:cNvPr>
          <p:cNvGrpSpPr/>
          <p:nvPr/>
        </p:nvGrpSpPr>
        <p:grpSpPr>
          <a:xfrm>
            <a:off x="7679426" y="4786603"/>
            <a:ext cx="250063" cy="248531"/>
            <a:chOff x="3406357" y="743173"/>
            <a:chExt cx="250063" cy="248531"/>
          </a:xfrm>
        </p:grpSpPr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A28A32E2-DF3A-1A78-6D8B-3C5490A84CCF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9B6AF2CC-3060-4ECA-C066-7AA78F6C62D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630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289407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we cooked, ate, talked, and laughed,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grew closer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one another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요리하고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먹고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이야기하고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웃으면서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서로에게 더 가까워졌어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DF984405-785C-932D-9939-810AD3DE342A}"/>
              </a:ext>
            </a:extLst>
          </p:cNvPr>
          <p:cNvSpPr/>
          <p:nvPr/>
        </p:nvSpPr>
        <p:spPr>
          <a:xfrm>
            <a:off x="1596242" y="995522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5F90F4-DAA8-3A40-5EC2-49FF95529392}"/>
              </a:ext>
            </a:extLst>
          </p:cNvPr>
          <p:cNvSpPr txBox="1"/>
          <p:nvPr/>
        </p:nvSpPr>
        <p:spPr>
          <a:xfrm>
            <a:off x="1521340" y="1447400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D0A554-B417-472E-0161-4E986C3B4034}"/>
              </a:ext>
            </a:extLst>
          </p:cNvPr>
          <p:cNvSpPr txBox="1"/>
          <p:nvPr/>
        </p:nvSpPr>
        <p:spPr>
          <a:xfrm>
            <a:off x="1942956" y="2831206"/>
            <a:ext cx="24223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더 가까워지다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FA20B9-41BD-5D4E-0FDA-FF1A660DDA88}"/>
              </a:ext>
            </a:extLst>
          </p:cNvPr>
          <p:cNvSpPr txBox="1"/>
          <p:nvPr/>
        </p:nvSpPr>
        <p:spPr>
          <a:xfrm>
            <a:off x="4514353" y="2845307"/>
            <a:ext cx="25179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8399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Welcome to Ashley’s blog.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this blog,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teens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can share stories of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exciting food from around the world.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애슐리의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블로그에 오신 것을 환영합니다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블로그에서는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대들이 전 세계의 흥미진진한 음식 이야기를 공유할 수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1968C-A39B-12AD-504B-7DDCC5806603}"/>
              </a:ext>
            </a:extLst>
          </p:cNvPr>
          <p:cNvSpPr txBox="1"/>
          <p:nvPr/>
        </p:nvSpPr>
        <p:spPr>
          <a:xfrm>
            <a:off x="3727174" y="2831651"/>
            <a:ext cx="9541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5148467" y="1542929"/>
            <a:ext cx="111649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Weblog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D9B20A86-974F-D7C2-618A-7D11E304B080}"/>
              </a:ext>
            </a:extLst>
          </p:cNvPr>
          <p:cNvCxnSpPr>
            <a:cxnSpLocks/>
          </p:cNvCxnSpPr>
          <p:nvPr/>
        </p:nvCxnSpPr>
        <p:spPr>
          <a:xfrm>
            <a:off x="5307494" y="1501280"/>
            <a:ext cx="78850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13379C9B-CB80-7496-D489-A51D93E1D37E}"/>
              </a:ext>
            </a:extLst>
          </p:cNvPr>
          <p:cNvCxnSpPr>
            <a:cxnSpLocks/>
          </p:cNvCxnSpPr>
          <p:nvPr/>
        </p:nvCxnSpPr>
        <p:spPr>
          <a:xfrm>
            <a:off x="1595438" y="4269661"/>
            <a:ext cx="132676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27F5F426-262C-97A1-5A7C-BDB56F4A2236}"/>
              </a:ext>
            </a:extLst>
          </p:cNvPr>
          <p:cNvCxnSpPr>
            <a:cxnSpLocks/>
          </p:cNvCxnSpPr>
          <p:nvPr/>
        </p:nvCxnSpPr>
        <p:spPr>
          <a:xfrm>
            <a:off x="3020047" y="4269661"/>
            <a:ext cx="78664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25CD443-EC0A-0D8F-3056-B31C78A71FFE}"/>
              </a:ext>
            </a:extLst>
          </p:cNvPr>
          <p:cNvGrpSpPr/>
          <p:nvPr/>
        </p:nvGrpSpPr>
        <p:grpSpPr>
          <a:xfrm flipV="1">
            <a:off x="2266757" y="4271672"/>
            <a:ext cx="1162243" cy="270509"/>
            <a:chOff x="6089650" y="967950"/>
            <a:chExt cx="276903" cy="225014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5C3D3C08-59AE-D2E7-6EE2-29793495B3F5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A06F60E8-D809-EBD1-91E9-40466A7DE0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8AA9D7CB-278F-D1B1-AF18-37221DA426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289407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the name “shakshuka” means “a mixture,” and the dish made 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feel like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was part of a happy mixture.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“shakshuka”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라는 이름은 “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혼합물”이라는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뜻이고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요리는 내가 행복한 혼합물의 일부가 된 것처럼 느끼게 해주었어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29377BE0-D68F-D95A-520F-B17437F55F23}"/>
              </a:ext>
            </a:extLst>
          </p:cNvPr>
          <p:cNvCxnSpPr>
            <a:cxnSpLocks/>
          </p:cNvCxnSpPr>
          <p:nvPr/>
        </p:nvCxnSpPr>
        <p:spPr>
          <a:xfrm>
            <a:off x="4063283" y="2869338"/>
            <a:ext cx="14032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D4E0FF5-2844-CF99-14BC-421AC7BE05A5}"/>
              </a:ext>
            </a:extLst>
          </p:cNvPr>
          <p:cNvSpPr txBox="1"/>
          <p:nvPr/>
        </p:nvSpPr>
        <p:spPr>
          <a:xfrm>
            <a:off x="3309734" y="2925470"/>
            <a:ext cx="22163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435E14-2871-FABE-1EB3-68EE4C4841BA}"/>
              </a:ext>
            </a:extLst>
          </p:cNvPr>
          <p:cNvSpPr txBox="1"/>
          <p:nvPr/>
        </p:nvSpPr>
        <p:spPr>
          <a:xfrm>
            <a:off x="5526156" y="2925470"/>
            <a:ext cx="44057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원형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114B0ADC-3DA9-6CF7-7E36-56DC64F3AD23}"/>
              </a:ext>
            </a:extLst>
          </p:cNvPr>
          <p:cNvCxnSpPr>
            <a:cxnSpLocks/>
          </p:cNvCxnSpPr>
          <p:nvPr/>
        </p:nvCxnSpPr>
        <p:spPr>
          <a:xfrm>
            <a:off x="5545782" y="2872403"/>
            <a:ext cx="238204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813E75D-C7A2-07A5-2686-1A5068E79593}"/>
              </a:ext>
            </a:extLst>
          </p:cNvPr>
          <p:cNvSpPr txBox="1"/>
          <p:nvPr/>
        </p:nvSpPr>
        <p:spPr>
          <a:xfrm>
            <a:off x="8177890" y="1882300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처럼 느끼다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4D9ADC99-AA49-8E62-B113-B1E0F9DF5327}"/>
              </a:ext>
            </a:extLst>
          </p:cNvPr>
          <p:cNvGrpSpPr/>
          <p:nvPr/>
        </p:nvGrpSpPr>
        <p:grpSpPr>
          <a:xfrm>
            <a:off x="7927827" y="2040207"/>
            <a:ext cx="250063" cy="248531"/>
            <a:chOff x="3406357" y="743173"/>
            <a:chExt cx="250063" cy="248531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B3331F40-97E1-06DB-C4BD-214C893826ED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BFA4F2A3-2F3F-CE93-B9E9-2A74F93D5C5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BDF93A03-CDD7-6FFD-3991-9408C96C0B8A}"/>
              </a:ext>
            </a:extLst>
          </p:cNvPr>
          <p:cNvCxnSpPr>
            <a:cxnSpLocks/>
          </p:cNvCxnSpPr>
          <p:nvPr/>
        </p:nvCxnSpPr>
        <p:spPr>
          <a:xfrm>
            <a:off x="1818446" y="4241856"/>
            <a:ext cx="63900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3D40C7A-CE52-5773-2E5A-1816715DA811}"/>
              </a:ext>
            </a:extLst>
          </p:cNvPr>
          <p:cNvSpPr txBox="1"/>
          <p:nvPr/>
        </p:nvSpPr>
        <p:spPr>
          <a:xfrm>
            <a:off x="1690274" y="4327403"/>
            <a:ext cx="44057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made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시제 일치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5169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egg dish,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 longer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trouble at school.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45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달걀 요리 덕분에 나는 더 이상 학교에서 어려움을 겪지 않아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1595439" y="1593393"/>
            <a:ext cx="17142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7BEC2E-3FB6-DB54-AD3A-E6B839035753}"/>
              </a:ext>
            </a:extLst>
          </p:cNvPr>
          <p:cNvSpPr txBox="1"/>
          <p:nvPr/>
        </p:nvSpPr>
        <p:spPr>
          <a:xfrm>
            <a:off x="5852292" y="1593393"/>
            <a:ext cx="183356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더이상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아닌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E8102261-DB50-1938-05FC-21F5162A7FEC}"/>
              </a:ext>
            </a:extLst>
          </p:cNvPr>
          <p:cNvCxnSpPr>
            <a:cxnSpLocks/>
          </p:cNvCxnSpPr>
          <p:nvPr/>
        </p:nvCxnSpPr>
        <p:spPr>
          <a:xfrm>
            <a:off x="3419061" y="1537055"/>
            <a:ext cx="215679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9FC4830-D96E-0D2C-ECDA-F711DCD29F76}"/>
              </a:ext>
            </a:extLst>
          </p:cNvPr>
          <p:cNvSpPr txBox="1"/>
          <p:nvPr/>
        </p:nvSpPr>
        <p:spPr>
          <a:xfrm>
            <a:off x="3505995" y="1593393"/>
            <a:ext cx="20193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shakshuka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</a:p>
        </p:txBody>
      </p:sp>
    </p:spTree>
    <p:extLst>
      <p:ext uri="{BB962C8B-B14F-4D97-AF65-F5344CB8AC3E}">
        <p14:creationId xmlns:p14="http://schemas.microsoft.com/office/powerpoint/2010/main" val="1785119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The Magic of </a:t>
            </a:r>
            <a:r>
              <a:rPr lang="en-US" altLang="ko-Kore-KR" sz="6600" b="1" i="1" dirty="0" err="1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Gyeranjjim</a:t>
            </a:r>
            <a:endParaRPr lang="en-US" altLang="ko-Kore-KR" sz="4800" b="1" i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9060384-C345-D77C-8B03-A4B3CA6B89FB}"/>
              </a:ext>
            </a:extLst>
          </p:cNvPr>
          <p:cNvSpPr txBox="1"/>
          <p:nvPr/>
        </p:nvSpPr>
        <p:spPr>
          <a:xfrm>
            <a:off x="3155180" y="4210286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계란찜의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마법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7616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Hi. I am 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Jinho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Kim from Korea.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want to share my story about </a:t>
            </a:r>
            <a:r>
              <a:rPr lang="en-US" altLang="ko-Kore-KR" sz="3600" i="1" spc="-100" dirty="0" err="1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gyeranjjim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Korean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steamed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 dish.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안녕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한국에 사는 김진호야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한국의 찐 달걀 요리인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계란찜에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대한 내 이야기를 공유하고 싶어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3D35A68C-7511-0DDF-22BD-8D0A95110715}"/>
              </a:ext>
            </a:extLst>
          </p:cNvPr>
          <p:cNvCxnSpPr>
            <a:cxnSpLocks/>
          </p:cNvCxnSpPr>
          <p:nvPr/>
        </p:nvCxnSpPr>
        <p:spPr>
          <a:xfrm>
            <a:off x="2720983" y="2867746"/>
            <a:ext cx="149320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0D7AD44-ADC8-C21B-932B-22048FDF1357}"/>
              </a:ext>
            </a:extLst>
          </p:cNvPr>
          <p:cNvSpPr txBox="1"/>
          <p:nvPr/>
        </p:nvSpPr>
        <p:spPr>
          <a:xfrm>
            <a:off x="2337352" y="2923878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C1F7F904-84FE-3C15-3061-0DFFAAC77288}"/>
              </a:ext>
            </a:extLst>
          </p:cNvPr>
          <p:cNvSpPr/>
          <p:nvPr/>
        </p:nvSpPr>
        <p:spPr>
          <a:xfrm>
            <a:off x="8715954" y="2597027"/>
            <a:ext cx="252000" cy="25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9F4C6F-1ED7-3379-7E38-E6577F608E36}"/>
              </a:ext>
            </a:extLst>
          </p:cNvPr>
          <p:cNvSpPr txBox="1"/>
          <p:nvPr/>
        </p:nvSpPr>
        <p:spPr>
          <a:xfrm>
            <a:off x="8116850" y="2831651"/>
            <a:ext cx="14502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콤마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6459D9BD-73E4-C358-E6D7-A368D01160F5}"/>
              </a:ext>
            </a:extLst>
          </p:cNvPr>
          <p:cNvCxnSpPr>
            <a:cxnSpLocks/>
          </p:cNvCxnSpPr>
          <p:nvPr/>
        </p:nvCxnSpPr>
        <p:spPr>
          <a:xfrm>
            <a:off x="1620001" y="4253181"/>
            <a:ext cx="312096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E4ED774E-08B2-C6E6-C07F-AA6CC095467C}"/>
              </a:ext>
            </a:extLst>
          </p:cNvPr>
          <p:cNvCxnSpPr>
            <a:cxnSpLocks/>
          </p:cNvCxnSpPr>
          <p:nvPr/>
        </p:nvCxnSpPr>
        <p:spPr>
          <a:xfrm flipV="1">
            <a:off x="4833614" y="4254727"/>
            <a:ext cx="1490455" cy="6511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FFEA9E1-EE01-9880-7AE8-A3914A5D864B}"/>
              </a:ext>
            </a:extLst>
          </p:cNvPr>
          <p:cNvGrpSpPr/>
          <p:nvPr/>
        </p:nvGrpSpPr>
        <p:grpSpPr>
          <a:xfrm flipV="1">
            <a:off x="3066071" y="4254531"/>
            <a:ext cx="2512770" cy="279921"/>
            <a:chOff x="6089650" y="967950"/>
            <a:chExt cx="276903" cy="225014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23C4599D-7108-B59E-FA84-6BF2EBC0F40A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5852189F-ED00-CB51-7FAA-07E9F571AA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68F43895-AD65-F0EA-8BCA-41C145D67C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0DE9B6F3-7279-D909-090F-8A06174E9590}"/>
              </a:ext>
            </a:extLst>
          </p:cNvPr>
          <p:cNvCxnSpPr>
            <a:cxnSpLocks/>
          </p:cNvCxnSpPr>
          <p:nvPr/>
        </p:nvCxnSpPr>
        <p:spPr>
          <a:xfrm>
            <a:off x="1611640" y="4192317"/>
            <a:ext cx="47124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07BB4EA-0704-4426-B6C2-296354265907}"/>
              </a:ext>
            </a:extLst>
          </p:cNvPr>
          <p:cNvSpPr txBox="1"/>
          <p:nvPr/>
        </p:nvSpPr>
        <p:spPr>
          <a:xfrm>
            <a:off x="6334007" y="4305636"/>
            <a:ext cx="22163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201C77F-FB26-776F-1771-3158F7EB0D48}"/>
              </a:ext>
            </a:extLst>
          </p:cNvPr>
          <p:cNvGrpSpPr/>
          <p:nvPr/>
        </p:nvGrpSpPr>
        <p:grpSpPr>
          <a:xfrm>
            <a:off x="6166655" y="4205694"/>
            <a:ext cx="250063" cy="257965"/>
            <a:chOff x="3411347" y="746197"/>
            <a:chExt cx="250063" cy="257965"/>
          </a:xfrm>
        </p:grpSpPr>
        <p:cxnSp>
          <p:nvCxnSpPr>
            <p:cNvPr id="31" name="직선 연결선[R] 19">
              <a:extLst>
                <a:ext uri="{FF2B5EF4-FFF2-40B4-BE49-F238E27FC236}">
                  <a16:creationId xmlns:a16="http://schemas.microsoft.com/office/drawing/2014/main" id="{0D4F1A10-B696-5AA1-DCAE-6EECFA84BA32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0523EFC2-8C89-126E-D7F8-5C21CC0139CF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3CB95FF2-6C5F-A8DA-0045-98385A1E357B}"/>
              </a:ext>
            </a:extLst>
          </p:cNvPr>
          <p:cNvSpPr txBox="1"/>
          <p:nvPr/>
        </p:nvSpPr>
        <p:spPr>
          <a:xfrm>
            <a:off x="4122725" y="3500148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음식을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찌다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E5AB875-BD9D-64F2-477E-6BF53DD61A65}"/>
              </a:ext>
            </a:extLst>
          </p:cNvPr>
          <p:cNvGrpSpPr/>
          <p:nvPr/>
        </p:nvGrpSpPr>
        <p:grpSpPr>
          <a:xfrm>
            <a:off x="3872662" y="3658055"/>
            <a:ext cx="250063" cy="180647"/>
            <a:chOff x="3406357" y="743173"/>
            <a:chExt cx="250063" cy="180647"/>
          </a:xfrm>
        </p:grpSpPr>
        <p:cxnSp>
          <p:nvCxnSpPr>
            <p:cNvPr id="35" name="직선 연결선[R] 19">
              <a:extLst>
                <a:ext uri="{FF2B5EF4-FFF2-40B4-BE49-F238E27FC236}">
                  <a16:creationId xmlns:a16="http://schemas.microsoft.com/office/drawing/2014/main" id="{5C2197B0-C6EE-3D17-116D-608BFF6EE60E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17762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DEEB4A2F-67DB-4B6D-D6B8-639A088CB02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863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86131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word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gyeran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means “egg,”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jjim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refers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steamed food.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Korean dish is served 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side dish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meal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is very special to me.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계란’이란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단어는 “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달걀”을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의미하고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찜”은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찐 음식을 나타내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1968C-A39B-12AD-504B-7DDCC5806603}"/>
              </a:ext>
            </a:extLst>
          </p:cNvPr>
          <p:cNvSpPr txBox="1"/>
          <p:nvPr/>
        </p:nvSpPr>
        <p:spPr>
          <a:xfrm>
            <a:off x="3110949" y="2831651"/>
            <a:ext cx="14212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나타내다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1C7251-533C-6B2D-B90E-6873A62E070F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한국 요리는 식사를 위한 반찬으로 제공돼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2D8954-A133-A95F-AC35-FFD1DE452B9B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요리는 나에게 정말 특별해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B823F7-4037-FE13-6E10-A0197C5863BD}"/>
              </a:ext>
            </a:extLst>
          </p:cNvPr>
          <p:cNvSpPr txBox="1"/>
          <p:nvPr/>
        </p:nvSpPr>
        <p:spPr>
          <a:xfrm>
            <a:off x="6570423" y="4335901"/>
            <a:ext cx="18977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곁들임 요리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903E282-4398-35E1-3BCD-B363A2DFAB0E}"/>
              </a:ext>
            </a:extLst>
          </p:cNvPr>
          <p:cNvSpPr/>
          <p:nvPr/>
        </p:nvSpPr>
        <p:spPr>
          <a:xfrm>
            <a:off x="6108607" y="3760091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BFC753-7736-541A-5BDE-504EF72A49EE}"/>
              </a:ext>
            </a:extLst>
          </p:cNvPr>
          <p:cNvSpPr txBox="1"/>
          <p:nvPr/>
        </p:nvSpPr>
        <p:spPr>
          <a:xfrm>
            <a:off x="5875415" y="4340599"/>
            <a:ext cx="8541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192542-BCCE-FC5E-FAA7-0BA7B8C2F6DF}"/>
              </a:ext>
            </a:extLst>
          </p:cNvPr>
          <p:cNvSpPr txBox="1"/>
          <p:nvPr/>
        </p:nvSpPr>
        <p:spPr>
          <a:xfrm>
            <a:off x="9365827" y="4309122"/>
            <a:ext cx="92264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6A4B9D8C-B928-8C34-4950-5D57BBB194DF}"/>
              </a:ext>
            </a:extLst>
          </p:cNvPr>
          <p:cNvCxnSpPr>
            <a:cxnSpLocks/>
          </p:cNvCxnSpPr>
          <p:nvPr/>
        </p:nvCxnSpPr>
        <p:spPr>
          <a:xfrm>
            <a:off x="4631635" y="2881581"/>
            <a:ext cx="152068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BE10183F-EBF9-3BEA-2105-E12871413C33}"/>
              </a:ext>
            </a:extLst>
          </p:cNvPr>
          <p:cNvCxnSpPr>
            <a:cxnSpLocks/>
          </p:cNvCxnSpPr>
          <p:nvPr/>
        </p:nvCxnSpPr>
        <p:spPr>
          <a:xfrm>
            <a:off x="6244969" y="2889638"/>
            <a:ext cx="89132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C4D6007-4AC2-A73F-6EC6-529BDC91C271}"/>
              </a:ext>
            </a:extLst>
          </p:cNvPr>
          <p:cNvGrpSpPr/>
          <p:nvPr/>
        </p:nvGrpSpPr>
        <p:grpSpPr>
          <a:xfrm flipV="1">
            <a:off x="5357191" y="2882931"/>
            <a:ext cx="1321906" cy="257834"/>
            <a:chOff x="6089650" y="967950"/>
            <a:chExt cx="276903" cy="225014"/>
          </a:xfrm>
        </p:grpSpPr>
        <p:cxnSp>
          <p:nvCxnSpPr>
            <p:cNvPr id="23" name="직선 연결선[R] 9">
              <a:extLst>
                <a:ext uri="{FF2B5EF4-FFF2-40B4-BE49-F238E27FC236}">
                  <a16:creationId xmlns:a16="http://schemas.microsoft.com/office/drawing/2014/main" id="{E4DF5AE3-4428-9FD7-7CD9-D3786C72E2A2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5">
              <a:extLst>
                <a:ext uri="{FF2B5EF4-FFF2-40B4-BE49-F238E27FC236}">
                  <a16:creationId xmlns:a16="http://schemas.microsoft.com/office/drawing/2014/main" id="{F079EB06-C2CA-DB93-1D99-821F9B3F32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A61E8FE7-25B4-7519-A06E-AE309048E3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3189498-BA15-6C2F-0051-969D42A72346}"/>
              </a:ext>
            </a:extLst>
          </p:cNvPr>
          <p:cNvSpPr txBox="1"/>
          <p:nvPr/>
        </p:nvSpPr>
        <p:spPr>
          <a:xfrm>
            <a:off x="4532242" y="4335901"/>
            <a:ext cx="15008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E7B1D59A-1836-7E64-C90F-3604C527B05B}"/>
              </a:ext>
            </a:extLst>
          </p:cNvPr>
          <p:cNvCxnSpPr>
            <a:cxnSpLocks/>
          </p:cNvCxnSpPr>
          <p:nvPr/>
        </p:nvCxnSpPr>
        <p:spPr>
          <a:xfrm>
            <a:off x="4532243" y="4283772"/>
            <a:ext cx="150081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[R] 16">
            <a:extLst>
              <a:ext uri="{FF2B5EF4-FFF2-40B4-BE49-F238E27FC236}">
                <a16:creationId xmlns:a16="http://schemas.microsoft.com/office/drawing/2014/main" id="{3A53B490-F6D1-E0DD-AD6A-B322CFEBB338}"/>
              </a:ext>
            </a:extLst>
          </p:cNvPr>
          <p:cNvCxnSpPr>
            <a:cxnSpLocks/>
          </p:cNvCxnSpPr>
          <p:nvPr/>
        </p:nvCxnSpPr>
        <p:spPr>
          <a:xfrm>
            <a:off x="1619999" y="4284405"/>
            <a:ext cx="28328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9F257C2-EE16-4DD7-B408-6F422323A17A}"/>
              </a:ext>
            </a:extLst>
          </p:cNvPr>
          <p:cNvSpPr txBox="1"/>
          <p:nvPr/>
        </p:nvSpPr>
        <p:spPr>
          <a:xfrm>
            <a:off x="1595438" y="4335314"/>
            <a:ext cx="285739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</a:p>
        </p:txBody>
      </p: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D0B5D5F4-EAF8-0B1A-177D-E8D2883921B9}"/>
              </a:ext>
            </a:extLst>
          </p:cNvPr>
          <p:cNvCxnSpPr>
            <a:cxnSpLocks/>
          </p:cNvCxnSpPr>
          <p:nvPr/>
        </p:nvCxnSpPr>
        <p:spPr>
          <a:xfrm>
            <a:off x="1602190" y="5614620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8351838-7DD2-D2D7-E5CE-5C3A5B7D5CCB}"/>
              </a:ext>
            </a:extLst>
          </p:cNvPr>
          <p:cNvSpPr txBox="1"/>
          <p:nvPr/>
        </p:nvSpPr>
        <p:spPr>
          <a:xfrm>
            <a:off x="1946598" y="5700569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95E9D873-2D27-AAA0-C794-B608BBB3582A}"/>
              </a:ext>
            </a:extLst>
          </p:cNvPr>
          <p:cNvGrpSpPr/>
          <p:nvPr/>
        </p:nvGrpSpPr>
        <p:grpSpPr>
          <a:xfrm>
            <a:off x="1726352" y="5641962"/>
            <a:ext cx="250063" cy="257965"/>
            <a:chOff x="3411347" y="746197"/>
            <a:chExt cx="250063" cy="257965"/>
          </a:xfrm>
        </p:grpSpPr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39FC7FA9-63D8-5007-E17A-451B292E9341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D8AC9845-D13E-0648-D3B2-F0A18D7F6028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02807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I was in 6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grade, I cooked delicious steamed eggs for my mother’s birthday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a little help from my grandmother.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학년 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엄마의 생신을 위해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할머니께 약간의 도움을 받아 맛있는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해드렸어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C9654BE-B588-904B-BB65-F327660787ED}"/>
              </a:ext>
            </a:extLst>
          </p:cNvPr>
          <p:cNvSpPr/>
          <p:nvPr/>
        </p:nvSpPr>
        <p:spPr>
          <a:xfrm>
            <a:off x="1551327" y="978352"/>
            <a:ext cx="1156008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2EDD3E-13A6-CE57-434B-F2A78A622FFF}"/>
              </a:ext>
            </a:extLst>
          </p:cNvPr>
          <p:cNvSpPr txBox="1"/>
          <p:nvPr/>
        </p:nvSpPr>
        <p:spPr>
          <a:xfrm>
            <a:off x="717270" y="1473525"/>
            <a:ext cx="27852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때를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56B1B47A-4AB8-5D67-C1B8-0D060D380F2B}"/>
              </a:ext>
            </a:extLst>
          </p:cNvPr>
          <p:cNvCxnSpPr>
            <a:cxnSpLocks/>
          </p:cNvCxnSpPr>
          <p:nvPr/>
        </p:nvCxnSpPr>
        <p:spPr>
          <a:xfrm>
            <a:off x="1598255" y="2873772"/>
            <a:ext cx="241715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2A538BB-0297-20B7-4446-3ACEA06F0306}"/>
              </a:ext>
            </a:extLst>
          </p:cNvPr>
          <p:cNvSpPr txBox="1"/>
          <p:nvPr/>
        </p:nvSpPr>
        <p:spPr>
          <a:xfrm>
            <a:off x="1573694" y="2924681"/>
            <a:ext cx="244171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</a:p>
        </p:txBody>
      </p:sp>
    </p:spTree>
    <p:extLst>
      <p:ext uri="{BB962C8B-B14F-4D97-AF65-F5344CB8AC3E}">
        <p14:creationId xmlns:p14="http://schemas.microsoft.com/office/powerpoint/2010/main" val="1342952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became confident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 cooking,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I even developed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passion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it.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I now dream of becoming a chef.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요리에 자신감을 갖게 되었고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심지어 요리에 대한 열정까지 키웠어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1679714" y="1447400"/>
            <a:ext cx="34488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자신감을 갖게 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57921A-7AD4-EF70-19B0-5BA7D1D514BE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사실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나는 이제 요리사가 되는 것을 꿈꾸고 있어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7B2F719-FEE5-F8EC-FE31-B7094E906644}"/>
              </a:ext>
            </a:extLst>
          </p:cNvPr>
          <p:cNvCxnSpPr>
            <a:cxnSpLocks/>
          </p:cNvCxnSpPr>
          <p:nvPr/>
        </p:nvCxnSpPr>
        <p:spPr>
          <a:xfrm>
            <a:off x="6182139" y="1500809"/>
            <a:ext cx="13417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DF8B8F7-874B-8C9F-3172-E19969A83330}"/>
              </a:ext>
            </a:extLst>
          </p:cNvPr>
          <p:cNvSpPr txBox="1"/>
          <p:nvPr/>
        </p:nvSpPr>
        <p:spPr>
          <a:xfrm>
            <a:off x="6182138" y="1552178"/>
            <a:ext cx="1341783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33376C5-2841-AD41-2DD6-F252717698D4}"/>
              </a:ext>
            </a:extLst>
          </p:cNvPr>
          <p:cNvSpPr/>
          <p:nvPr/>
        </p:nvSpPr>
        <p:spPr>
          <a:xfrm>
            <a:off x="7599476" y="2350875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06C2E6-AACE-CAA6-4704-4ADB693A5D59}"/>
              </a:ext>
            </a:extLst>
          </p:cNvPr>
          <p:cNvSpPr txBox="1"/>
          <p:nvPr/>
        </p:nvSpPr>
        <p:spPr>
          <a:xfrm>
            <a:off x="7065765" y="2862752"/>
            <a:ext cx="151929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cooking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C78CCA25-0954-06C1-DA25-C4D9EEA31642}"/>
              </a:ext>
            </a:extLst>
          </p:cNvPr>
          <p:cNvCxnSpPr>
            <a:cxnSpLocks/>
          </p:cNvCxnSpPr>
          <p:nvPr/>
        </p:nvCxnSpPr>
        <p:spPr>
          <a:xfrm>
            <a:off x="5599044" y="4260380"/>
            <a:ext cx="177579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9BB5CBA-916B-C659-1EB5-B4C6AC1ECEBE}"/>
              </a:ext>
            </a:extLst>
          </p:cNvPr>
          <p:cNvSpPr txBox="1"/>
          <p:nvPr/>
        </p:nvSpPr>
        <p:spPr>
          <a:xfrm>
            <a:off x="5599043" y="4311749"/>
            <a:ext cx="1775791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ED6F673-C6FE-B031-9CC3-DFFD1BA24083}"/>
              </a:ext>
            </a:extLst>
          </p:cNvPr>
          <p:cNvSpPr txBox="1"/>
          <p:nvPr/>
        </p:nvSpPr>
        <p:spPr>
          <a:xfrm>
            <a:off x="5682680" y="2876907"/>
            <a:ext cx="13830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열정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9359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904799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Oh, 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almost forgot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tell you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to make</a:t>
            </a:r>
          </a:p>
          <a:p>
            <a:pPr>
              <a:lnSpc>
                <a:spcPct val="250000"/>
              </a:lnSpc>
            </a:pPr>
            <a:r>
              <a:rPr lang="en-US" altLang="ko-Kore-KR" sz="3600" i="1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gyeranjjim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!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very easy to make it.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6718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계란찜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만드는 법을 알려주는 것을 잊을 뻔 했네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2494723" y="1447400"/>
            <a:ext cx="241520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잊을 뻔했다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666F6F-0D4D-9E38-0128-A65838336F4E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이것을 만드는 것은 아주 쉬워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232B21-A23B-C692-5979-A42B0DFC4FCA}"/>
              </a:ext>
            </a:extLst>
          </p:cNvPr>
          <p:cNvSpPr txBox="1"/>
          <p:nvPr/>
        </p:nvSpPr>
        <p:spPr>
          <a:xfrm>
            <a:off x="6758609" y="1447400"/>
            <a:ext cx="22718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만드는 방법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2B6B0405-2F94-A7EB-D483-78AD090A9B7A}"/>
              </a:ext>
            </a:extLst>
          </p:cNvPr>
          <p:cNvCxnSpPr>
            <a:cxnSpLocks/>
          </p:cNvCxnSpPr>
          <p:nvPr/>
        </p:nvCxnSpPr>
        <p:spPr>
          <a:xfrm>
            <a:off x="1595439" y="4280287"/>
            <a:ext cx="30293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53BC10-BF30-191D-B846-28D5880C8B98}"/>
              </a:ext>
            </a:extLst>
          </p:cNvPr>
          <p:cNvSpPr txBox="1"/>
          <p:nvPr/>
        </p:nvSpPr>
        <p:spPr>
          <a:xfrm>
            <a:off x="1078604" y="4331656"/>
            <a:ext cx="1341783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E6A5F533-9235-99C6-5CA3-CC1EC7368048}"/>
              </a:ext>
            </a:extLst>
          </p:cNvPr>
          <p:cNvCxnSpPr>
            <a:cxnSpLocks/>
          </p:cNvCxnSpPr>
          <p:nvPr/>
        </p:nvCxnSpPr>
        <p:spPr>
          <a:xfrm>
            <a:off x="4040258" y="4279070"/>
            <a:ext cx="13666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F009A99-C366-5957-3A84-38B82F4A4A23}"/>
              </a:ext>
            </a:extLst>
          </p:cNvPr>
          <p:cNvSpPr txBox="1"/>
          <p:nvPr/>
        </p:nvSpPr>
        <p:spPr>
          <a:xfrm>
            <a:off x="4030318" y="4330439"/>
            <a:ext cx="1436204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602269FE-DB00-1CD0-D725-06A43333E06D}"/>
              </a:ext>
            </a:extLst>
          </p:cNvPr>
          <p:cNvCxnSpPr>
            <a:cxnSpLocks/>
          </p:cNvCxnSpPr>
          <p:nvPr/>
        </p:nvCxnSpPr>
        <p:spPr>
          <a:xfrm>
            <a:off x="5489167" y="4285807"/>
            <a:ext cx="3402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19685AE-70D4-959E-DC03-B66BA1F0B907}"/>
              </a:ext>
            </a:extLst>
          </p:cNvPr>
          <p:cNvSpPr txBox="1"/>
          <p:nvPr/>
        </p:nvSpPr>
        <p:spPr>
          <a:xfrm>
            <a:off x="5890725" y="4371756"/>
            <a:ext cx="22720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C4F36EC-A101-A266-38C3-15525E6A5BFD}"/>
              </a:ext>
            </a:extLst>
          </p:cNvPr>
          <p:cNvGrpSpPr/>
          <p:nvPr/>
        </p:nvGrpSpPr>
        <p:grpSpPr>
          <a:xfrm>
            <a:off x="5670479" y="4313149"/>
            <a:ext cx="250063" cy="257965"/>
            <a:chOff x="3411347" y="746197"/>
            <a:chExt cx="250063" cy="257965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12C01106-D293-6698-606F-0F76CD64040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5EF47495-2466-04A1-F2D0-6A68A0BAF75C}"/>
                </a:ext>
              </a:extLst>
            </p:cNvPr>
            <p:cNvCxnSpPr>
              <a:cxnSpLocks/>
            </p:cNvCxnSpPr>
            <p:nvPr/>
          </p:nvCxnSpPr>
          <p:spPr>
            <a:xfrm>
              <a:off x="3411347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65698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Just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beat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 in a pot, add water, salt, and chopped green onions, and then steam the mixture.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Anyone can make this “egg-</a:t>
            </a:r>
            <a:r>
              <a:rPr lang="en-US" altLang="ko-Kore-KR" sz="3600" spc="-100" dirty="0" err="1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cellent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 dish.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냄비에 달걀을 풀고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소금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9D18D0-6F44-990A-E3E0-4332FDA73CDD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다진 파를 넣은 다음 그 혼합물을 찌기만 하면 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8EBBE2-C50B-2CDB-CE16-AD8FB4FF0EF5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누구나 이 “훌륭한” 요리를 만들 수 있어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968AADB1-57F0-734F-CE6A-91CA23929F3B}"/>
              </a:ext>
            </a:extLst>
          </p:cNvPr>
          <p:cNvCxnSpPr>
            <a:cxnSpLocks/>
          </p:cNvCxnSpPr>
          <p:nvPr/>
        </p:nvCxnSpPr>
        <p:spPr>
          <a:xfrm>
            <a:off x="1610146" y="2881581"/>
            <a:ext cx="152068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7A6B1A88-3536-FDDE-C63D-3F4FAC28DA9A}"/>
              </a:ext>
            </a:extLst>
          </p:cNvPr>
          <p:cNvCxnSpPr>
            <a:cxnSpLocks/>
          </p:cNvCxnSpPr>
          <p:nvPr/>
        </p:nvCxnSpPr>
        <p:spPr>
          <a:xfrm>
            <a:off x="3223480" y="2889638"/>
            <a:ext cx="229273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49FAD1BE-B982-6790-3C4D-17C509A2646C}"/>
              </a:ext>
            </a:extLst>
          </p:cNvPr>
          <p:cNvGrpSpPr/>
          <p:nvPr/>
        </p:nvGrpSpPr>
        <p:grpSpPr>
          <a:xfrm flipV="1">
            <a:off x="2335702" y="2882931"/>
            <a:ext cx="2117028" cy="257834"/>
            <a:chOff x="6089650" y="967950"/>
            <a:chExt cx="276903" cy="225014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220262DE-12C9-4AEA-A078-183173CDEEDA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B90D3FB3-A7B5-23A7-C579-B5D1734651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359EFCE3-C7A5-F435-374D-6FED25B683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B6DD36FA-99C9-0758-3D55-A32161B76CA5}"/>
              </a:ext>
            </a:extLst>
          </p:cNvPr>
          <p:cNvCxnSpPr>
            <a:cxnSpLocks/>
          </p:cNvCxnSpPr>
          <p:nvPr/>
        </p:nvCxnSpPr>
        <p:spPr>
          <a:xfrm>
            <a:off x="4798655" y="5655584"/>
            <a:ext cx="380863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3373AB0-3CD6-2E47-BE6B-A0F9648F3E78}"/>
              </a:ext>
            </a:extLst>
          </p:cNvPr>
          <p:cNvSpPr txBox="1"/>
          <p:nvPr/>
        </p:nvSpPr>
        <p:spPr>
          <a:xfrm>
            <a:off x="4774094" y="5706493"/>
            <a:ext cx="38331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계란찜을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9E2FB556-79D1-74EE-91A7-15D99C4BF151}"/>
              </a:ext>
            </a:extLst>
          </p:cNvPr>
          <p:cNvCxnSpPr>
            <a:cxnSpLocks/>
          </p:cNvCxnSpPr>
          <p:nvPr/>
        </p:nvCxnSpPr>
        <p:spPr>
          <a:xfrm>
            <a:off x="2335702" y="1499642"/>
            <a:ext cx="88777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00CF17C-E80D-68F0-0318-CCAEBF8BBAE9}"/>
              </a:ext>
            </a:extLst>
          </p:cNvPr>
          <p:cNvSpPr txBox="1"/>
          <p:nvPr/>
        </p:nvSpPr>
        <p:spPr>
          <a:xfrm>
            <a:off x="1997773" y="1540705"/>
            <a:ext cx="16005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명령문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EDC02477-3FE7-CDCF-8050-F4172C1ED8FB}"/>
              </a:ext>
            </a:extLst>
          </p:cNvPr>
          <p:cNvCxnSpPr>
            <a:cxnSpLocks/>
          </p:cNvCxnSpPr>
          <p:nvPr/>
        </p:nvCxnSpPr>
        <p:spPr>
          <a:xfrm>
            <a:off x="5615003" y="1495806"/>
            <a:ext cx="70628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56E6F9D-9BC8-13BC-EC4C-C3AC6D639ACC}"/>
              </a:ext>
            </a:extLst>
          </p:cNvPr>
          <p:cNvSpPr txBox="1"/>
          <p:nvPr/>
        </p:nvSpPr>
        <p:spPr>
          <a:xfrm>
            <a:off x="5187620" y="1528631"/>
            <a:ext cx="160059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명령문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②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40D1104F-A09B-5B52-A730-4EDB80D346C7}"/>
              </a:ext>
            </a:extLst>
          </p:cNvPr>
          <p:cNvCxnSpPr>
            <a:cxnSpLocks/>
          </p:cNvCxnSpPr>
          <p:nvPr/>
        </p:nvCxnSpPr>
        <p:spPr>
          <a:xfrm>
            <a:off x="7356311" y="2861636"/>
            <a:ext cx="104225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421588D-6AEB-B6AA-A749-43E7AFCD9F47}"/>
              </a:ext>
            </a:extLst>
          </p:cNvPr>
          <p:cNvSpPr txBox="1"/>
          <p:nvPr/>
        </p:nvSpPr>
        <p:spPr>
          <a:xfrm>
            <a:off x="7137651" y="2904401"/>
            <a:ext cx="152068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명령문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③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B6628A0-7F86-1CC6-384D-BCFEC98C9294}"/>
              </a:ext>
            </a:extLst>
          </p:cNvPr>
          <p:cNvSpPr txBox="1"/>
          <p:nvPr/>
        </p:nvSpPr>
        <p:spPr>
          <a:xfrm>
            <a:off x="3034489" y="609671"/>
            <a:ext cx="22012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휘젓다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휘저어 섞다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CA790D05-3F7D-3C03-B0CC-C5373DF67825}"/>
              </a:ext>
            </a:extLst>
          </p:cNvPr>
          <p:cNvGrpSpPr/>
          <p:nvPr/>
        </p:nvGrpSpPr>
        <p:grpSpPr>
          <a:xfrm>
            <a:off x="2784427" y="767578"/>
            <a:ext cx="250063" cy="248531"/>
            <a:chOff x="3406357" y="743173"/>
            <a:chExt cx="250063" cy="248531"/>
          </a:xfrm>
        </p:grpSpPr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522FA532-CA6C-2853-F638-224990322DA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B7E90B9E-9F91-703D-A907-47B73A4E475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74670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31266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“egg-citing”!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did not know such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tiny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eggs can bring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huge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benefits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teens in different parts of the world.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6718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얼마나 흥미진진한가요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!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4392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이렇게 작은 달걀이 세계 다양한 지역의 청소년들에게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99F8E4-DA50-0A76-BFBF-AAC52AEA76C7}"/>
              </a:ext>
            </a:extLst>
          </p:cNvPr>
          <p:cNvSpPr txBox="1"/>
          <p:nvPr/>
        </p:nvSpPr>
        <p:spPr>
          <a:xfrm>
            <a:off x="1523999" y="4609563"/>
            <a:ext cx="934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큰 혜택을 가져다 줄 수 있다는 것을 몰랐습니다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7AAD21DB-7576-E1AA-5B6D-395E7094AB3D}"/>
              </a:ext>
            </a:extLst>
          </p:cNvPr>
          <p:cNvCxnSpPr>
            <a:cxnSpLocks/>
          </p:cNvCxnSpPr>
          <p:nvPr/>
        </p:nvCxnSpPr>
        <p:spPr>
          <a:xfrm>
            <a:off x="1620001" y="1537055"/>
            <a:ext cx="311102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2F3AD04-A4EB-2712-B663-3D41354F19C1}"/>
              </a:ext>
            </a:extLst>
          </p:cNvPr>
          <p:cNvSpPr txBox="1"/>
          <p:nvPr/>
        </p:nvSpPr>
        <p:spPr>
          <a:xfrm>
            <a:off x="1619999" y="1583454"/>
            <a:ext cx="31110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감탄문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F6F7D4-2F10-3B56-285F-996D68E137AF}"/>
              </a:ext>
            </a:extLst>
          </p:cNvPr>
          <p:cNvSpPr txBox="1"/>
          <p:nvPr/>
        </p:nvSpPr>
        <p:spPr>
          <a:xfrm>
            <a:off x="3806686" y="539936"/>
            <a:ext cx="44129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egg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exciting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합성하여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재치있게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표현한 말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D4592E50-A9F2-E47B-AFF4-4D66D9EACFB0}"/>
              </a:ext>
            </a:extLst>
          </p:cNvPr>
          <p:cNvGrpSpPr/>
          <p:nvPr/>
        </p:nvGrpSpPr>
        <p:grpSpPr>
          <a:xfrm>
            <a:off x="3582609" y="712840"/>
            <a:ext cx="250063" cy="248531"/>
            <a:chOff x="3406357" y="743173"/>
            <a:chExt cx="250063" cy="248531"/>
          </a:xfrm>
        </p:grpSpPr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3F47A6DF-E893-3076-FFCA-CD942A7ADB3F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2176AF72-3442-A010-559D-B2D60ECC157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29C83C1-D6E8-45C4-AAE8-4CE9163D9A4B}"/>
              </a:ext>
            </a:extLst>
          </p:cNvPr>
          <p:cNvGrpSpPr/>
          <p:nvPr/>
        </p:nvGrpSpPr>
        <p:grpSpPr>
          <a:xfrm>
            <a:off x="3362577" y="1921083"/>
            <a:ext cx="1601206" cy="561712"/>
            <a:chOff x="3362577" y="1921083"/>
            <a:chExt cx="1601206" cy="56171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22E4E7-3F65-1EC6-3A37-0A2A1D0806D4}"/>
                </a:ext>
              </a:extLst>
            </p:cNvPr>
            <p:cNvSpPr txBox="1"/>
            <p:nvPr/>
          </p:nvSpPr>
          <p:spPr>
            <a:xfrm>
              <a:off x="3362577" y="1921083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(that)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701EDADD-1C91-84E8-2EE0-73C603FEACA4}"/>
                </a:ext>
              </a:extLst>
            </p:cNvPr>
            <p:cNvGrpSpPr/>
            <p:nvPr/>
          </p:nvGrpSpPr>
          <p:grpSpPr>
            <a:xfrm rot="10800000">
              <a:off x="3951382" y="2270539"/>
              <a:ext cx="408267" cy="212256"/>
              <a:chOff x="9960619" y="3011228"/>
              <a:chExt cx="408267" cy="212256"/>
            </a:xfrm>
          </p:grpSpPr>
          <p:cxnSp>
            <p:nvCxnSpPr>
              <p:cNvPr id="26" name="직선 연결선[R] 50">
                <a:extLst>
                  <a:ext uri="{FF2B5EF4-FFF2-40B4-BE49-F238E27FC236}">
                    <a16:creationId xmlns:a16="http://schemas.microsoft.com/office/drawing/2014/main" id="{B78DAB89-176F-C1B1-0812-7573701688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연결선[R] 55">
                <a:extLst>
                  <a:ext uri="{FF2B5EF4-FFF2-40B4-BE49-F238E27FC236}">
                    <a16:creationId xmlns:a16="http://schemas.microsoft.com/office/drawing/2014/main" id="{A8983878-C223-B049-B520-81F54EF3B97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A86A2FBD-637E-3838-BD3A-B347F6AFDD86}"/>
              </a:ext>
            </a:extLst>
          </p:cNvPr>
          <p:cNvSpPr txBox="1"/>
          <p:nvPr/>
        </p:nvSpPr>
        <p:spPr>
          <a:xfrm>
            <a:off x="4711148" y="2831651"/>
            <a:ext cx="14212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아주 작은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2B4962-E125-5F3D-617F-1718AD2FD53B}"/>
              </a:ext>
            </a:extLst>
          </p:cNvPr>
          <p:cNvSpPr txBox="1"/>
          <p:nvPr/>
        </p:nvSpPr>
        <p:spPr>
          <a:xfrm>
            <a:off x="1570304" y="4176543"/>
            <a:ext cx="18487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혜택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이득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F55FCB-76F4-2139-11F6-E69966BA279D}"/>
              </a:ext>
            </a:extLst>
          </p:cNvPr>
          <p:cNvSpPr txBox="1"/>
          <p:nvPr/>
        </p:nvSpPr>
        <p:spPr>
          <a:xfrm>
            <a:off x="8110332" y="2847176"/>
            <a:ext cx="14212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아주 큰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AD2B28B5-4895-A2B5-776D-844395FD1024}"/>
              </a:ext>
            </a:extLst>
          </p:cNvPr>
          <p:cNvCxnSpPr>
            <a:cxnSpLocks/>
          </p:cNvCxnSpPr>
          <p:nvPr/>
        </p:nvCxnSpPr>
        <p:spPr>
          <a:xfrm>
            <a:off x="5919468" y="2991899"/>
            <a:ext cx="2435862" cy="0"/>
          </a:xfrm>
          <a:prstGeom prst="line">
            <a:avLst/>
          </a:prstGeom>
          <a:ln w="2540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F82637FE-E795-6F61-B553-CA724DDC19E4}"/>
              </a:ext>
            </a:extLst>
          </p:cNvPr>
          <p:cNvSpPr txBox="1"/>
          <p:nvPr/>
        </p:nvSpPr>
        <p:spPr>
          <a:xfrm>
            <a:off x="5576927" y="2952061"/>
            <a:ext cx="311102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반의어</a:t>
            </a:r>
          </a:p>
        </p:txBody>
      </p:sp>
    </p:spTree>
    <p:extLst>
      <p:ext uri="{BB962C8B-B14F-4D97-AF65-F5344CB8AC3E}">
        <p14:creationId xmlns:p14="http://schemas.microsoft.com/office/powerpoint/2010/main" val="199937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week we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focus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ingredient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explore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dishes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that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prepared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using the ingredient.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우리는 매주 공통의 재료 하나에 초점을 맞추고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재료를 사용하여 준비될 수 있는 요리를 탐구합니다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91968C-A39B-12AD-504B-7DDCC5806603}"/>
              </a:ext>
            </a:extLst>
          </p:cNvPr>
          <p:cNvSpPr txBox="1"/>
          <p:nvPr/>
        </p:nvSpPr>
        <p:spPr>
          <a:xfrm>
            <a:off x="1595439" y="2929086"/>
            <a:ext cx="179380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5A9FB8-EA00-2A08-5214-3CE582AF8FC8}"/>
              </a:ext>
            </a:extLst>
          </p:cNvPr>
          <p:cNvSpPr txBox="1"/>
          <p:nvPr/>
        </p:nvSpPr>
        <p:spPr>
          <a:xfrm>
            <a:off x="3959077" y="1554761"/>
            <a:ext cx="210709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초점을 맞추다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9E2063F2-51AD-97E4-DFC0-0055DB305041}"/>
              </a:ext>
            </a:extLst>
          </p:cNvPr>
          <p:cNvCxnSpPr>
            <a:cxnSpLocks/>
          </p:cNvCxnSpPr>
          <p:nvPr/>
        </p:nvCxnSpPr>
        <p:spPr>
          <a:xfrm>
            <a:off x="1610150" y="1501280"/>
            <a:ext cx="10045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B25FA21-E7E4-B63E-5FCF-A76A53E05BDC}"/>
              </a:ext>
            </a:extLst>
          </p:cNvPr>
          <p:cNvSpPr txBox="1"/>
          <p:nvPr/>
        </p:nvSpPr>
        <p:spPr>
          <a:xfrm>
            <a:off x="1530548" y="1554761"/>
            <a:ext cx="186863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every 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59EA0E3C-4B53-02F5-5A0A-949526E75DD9}"/>
              </a:ext>
            </a:extLst>
          </p:cNvPr>
          <p:cNvCxnSpPr>
            <a:cxnSpLocks/>
          </p:cNvCxnSpPr>
          <p:nvPr/>
        </p:nvCxnSpPr>
        <p:spPr>
          <a:xfrm>
            <a:off x="5608993" y="2848133"/>
            <a:ext cx="112681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EB488D9-B611-4BD2-D32B-299DBD9CD6F9}"/>
              </a:ext>
            </a:extLst>
          </p:cNvPr>
          <p:cNvSpPr txBox="1"/>
          <p:nvPr/>
        </p:nvSpPr>
        <p:spPr>
          <a:xfrm>
            <a:off x="5519542" y="2901614"/>
            <a:ext cx="14312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10DC1A-F08F-863A-BA45-78BDF7E3F836}"/>
              </a:ext>
            </a:extLst>
          </p:cNvPr>
          <p:cNvSpPr txBox="1"/>
          <p:nvPr/>
        </p:nvSpPr>
        <p:spPr>
          <a:xfrm>
            <a:off x="6562789" y="1957094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요리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668D2E9-A71D-17B0-F212-7AB8D5DB2F27}"/>
              </a:ext>
            </a:extLst>
          </p:cNvPr>
          <p:cNvGrpSpPr/>
          <p:nvPr/>
        </p:nvGrpSpPr>
        <p:grpSpPr>
          <a:xfrm>
            <a:off x="6312726" y="2115001"/>
            <a:ext cx="250063" cy="248531"/>
            <a:chOff x="3406357" y="743173"/>
            <a:chExt cx="250063" cy="248531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1382E5A6-3128-CFA9-CA6B-586F0D9300B2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E555C8B0-E7A9-5011-533A-700BFE629BB9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타원 23">
            <a:extLst>
              <a:ext uri="{FF2B5EF4-FFF2-40B4-BE49-F238E27FC236}">
                <a16:creationId xmlns:a16="http://schemas.microsoft.com/office/drawing/2014/main" id="{76C25777-3124-C362-DA8D-6CA378D4D3C4}"/>
              </a:ext>
            </a:extLst>
          </p:cNvPr>
          <p:cNvSpPr/>
          <p:nvPr/>
        </p:nvSpPr>
        <p:spPr>
          <a:xfrm>
            <a:off x="6735810" y="2352450"/>
            <a:ext cx="857685" cy="457049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FD8C8DA-29F7-6F1D-D0D3-7DAF6DCA5F25}"/>
              </a:ext>
            </a:extLst>
          </p:cNvPr>
          <p:cNvSpPr txBox="1"/>
          <p:nvPr/>
        </p:nvSpPr>
        <p:spPr>
          <a:xfrm>
            <a:off x="7415350" y="2925995"/>
            <a:ext cx="17120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DB571E16-DB04-322D-8987-522EB4407B2F}"/>
              </a:ext>
            </a:extLst>
          </p:cNvPr>
          <p:cNvGrpSpPr/>
          <p:nvPr/>
        </p:nvGrpSpPr>
        <p:grpSpPr>
          <a:xfrm>
            <a:off x="7170542" y="2838194"/>
            <a:ext cx="250063" cy="259400"/>
            <a:chOff x="3406357" y="476156"/>
            <a:chExt cx="250063" cy="259400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A7922EF2-1928-A3D8-4C20-CF70D3180D0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76156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08DE5335-BCFB-66A2-188D-5778EDC1AF9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15C63593-6782-08A9-C34D-FB4D87C39DF3}"/>
              </a:ext>
            </a:extLst>
          </p:cNvPr>
          <p:cNvCxnSpPr>
            <a:cxnSpLocks/>
          </p:cNvCxnSpPr>
          <p:nvPr/>
        </p:nvCxnSpPr>
        <p:spPr>
          <a:xfrm>
            <a:off x="1595439" y="4265518"/>
            <a:ext cx="288710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DFAF783-AA2D-493F-8676-EB44088353CC}"/>
              </a:ext>
            </a:extLst>
          </p:cNvPr>
          <p:cNvSpPr txBox="1"/>
          <p:nvPr/>
        </p:nvSpPr>
        <p:spPr>
          <a:xfrm>
            <a:off x="1525864" y="4307889"/>
            <a:ext cx="3652423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요리가 준비되는 것이므로 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 사용</a:t>
            </a:r>
            <a:endParaRPr lang="en-US" altLang="ko-KR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fontAlgn="auto"/>
            <a:r>
              <a:rPr lang="ko-Kore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(조동사</a:t>
            </a:r>
            <a:r>
              <a:rPr lang="en-US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ore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en-US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be + p.p.)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965737-6E5C-8D68-8E9A-9863A806A9DB}"/>
              </a:ext>
            </a:extLst>
          </p:cNvPr>
          <p:cNvSpPr txBox="1"/>
          <p:nvPr/>
        </p:nvSpPr>
        <p:spPr>
          <a:xfrm>
            <a:off x="6626065" y="1555772"/>
            <a:ext cx="16428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공통의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;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흔한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AA7D973-B53E-9DB3-3718-EBD67C82A45A}"/>
              </a:ext>
            </a:extLst>
          </p:cNvPr>
          <p:cNvSpPr txBox="1"/>
          <p:nvPr/>
        </p:nvSpPr>
        <p:spPr>
          <a:xfrm>
            <a:off x="2594786" y="2903594"/>
            <a:ext cx="300706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탐구하다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분석하다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9D91AA-009A-1564-74C8-0D3C7E91CB4F}"/>
              </a:ext>
            </a:extLst>
          </p:cNvPr>
          <p:cNvSpPr txBox="1"/>
          <p:nvPr/>
        </p:nvSpPr>
        <p:spPr>
          <a:xfrm>
            <a:off x="4507110" y="4252290"/>
            <a:ext cx="17120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준비하다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A4A6ECCD-77A1-39EB-9104-BCCF350D6767}"/>
              </a:ext>
            </a:extLst>
          </p:cNvPr>
          <p:cNvGrpSpPr/>
          <p:nvPr/>
        </p:nvGrpSpPr>
        <p:grpSpPr>
          <a:xfrm>
            <a:off x="4262302" y="4164489"/>
            <a:ext cx="250063" cy="259400"/>
            <a:chOff x="3406357" y="476156"/>
            <a:chExt cx="250063" cy="259400"/>
          </a:xfrm>
        </p:grpSpPr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0CBA8C97-D3A1-0FBF-579F-7C44657CBF05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76156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607A2D4D-C7A2-F8C2-2247-7AA27B96D21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15297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48411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am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looking forward 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discovering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fascinating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stories about a new ingredient next week.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46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6718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다음 주에 새로운 재료에 대해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439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흥미로운 이야기를 발견할 수 있기를 기대합니다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2446640" y="1527070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하기를 기대하다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49E725-DD9E-17F5-5701-4AEFB8D80520}"/>
              </a:ext>
            </a:extLst>
          </p:cNvPr>
          <p:cNvSpPr txBox="1"/>
          <p:nvPr/>
        </p:nvSpPr>
        <p:spPr>
          <a:xfrm>
            <a:off x="5734876" y="1554668"/>
            <a:ext cx="19679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0B876AB9-A44A-86F8-A32A-CE018D371693}"/>
              </a:ext>
            </a:extLst>
          </p:cNvPr>
          <p:cNvCxnSpPr>
            <a:cxnSpLocks/>
          </p:cNvCxnSpPr>
          <p:nvPr/>
        </p:nvCxnSpPr>
        <p:spPr>
          <a:xfrm>
            <a:off x="5734877" y="1502539"/>
            <a:ext cx="19679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F96F48F-5C06-66B4-4E6C-50C78288BAC5}"/>
              </a:ext>
            </a:extLst>
          </p:cNvPr>
          <p:cNvSpPr txBox="1"/>
          <p:nvPr/>
        </p:nvSpPr>
        <p:spPr>
          <a:xfrm>
            <a:off x="5009320" y="563703"/>
            <a:ext cx="441297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뒤에 동명사가 온다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D4A2C62-47CF-50F0-AAD7-2946FA4B003F}"/>
              </a:ext>
            </a:extLst>
          </p:cNvPr>
          <p:cNvGrpSpPr/>
          <p:nvPr/>
        </p:nvGrpSpPr>
        <p:grpSpPr>
          <a:xfrm>
            <a:off x="4785243" y="736607"/>
            <a:ext cx="250063" cy="248531"/>
            <a:chOff x="3406357" y="743173"/>
            <a:chExt cx="250063" cy="248531"/>
          </a:xfrm>
        </p:grpSpPr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71A95A09-0BE1-8DA9-C181-F3C29C5CA54D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A25CEAA3-3CF4-4B97-F705-F7F48433007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29DFD1D8-BAE4-D4D8-B943-254AB31D61EA}"/>
              </a:ext>
            </a:extLst>
          </p:cNvPr>
          <p:cNvCxnSpPr>
            <a:cxnSpLocks/>
          </p:cNvCxnSpPr>
          <p:nvPr/>
        </p:nvCxnSpPr>
        <p:spPr>
          <a:xfrm>
            <a:off x="1610146" y="2881581"/>
            <a:ext cx="29121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3E657B2A-C9A2-A664-9DA2-01EF1BD56378}"/>
              </a:ext>
            </a:extLst>
          </p:cNvPr>
          <p:cNvCxnSpPr>
            <a:cxnSpLocks/>
          </p:cNvCxnSpPr>
          <p:nvPr/>
        </p:nvCxnSpPr>
        <p:spPr>
          <a:xfrm>
            <a:off x="4631635" y="2889638"/>
            <a:ext cx="11032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BE0230FE-D00E-4263-B215-071E13314AD5}"/>
              </a:ext>
            </a:extLst>
          </p:cNvPr>
          <p:cNvGrpSpPr/>
          <p:nvPr/>
        </p:nvGrpSpPr>
        <p:grpSpPr>
          <a:xfrm flipV="1">
            <a:off x="3031441" y="2882931"/>
            <a:ext cx="2117028" cy="257834"/>
            <a:chOff x="6089650" y="967950"/>
            <a:chExt cx="276903" cy="225014"/>
          </a:xfrm>
        </p:grpSpPr>
        <p:cxnSp>
          <p:nvCxnSpPr>
            <p:cNvPr id="24" name="직선 연결선[R] 9">
              <a:extLst>
                <a:ext uri="{FF2B5EF4-FFF2-40B4-BE49-F238E27FC236}">
                  <a16:creationId xmlns:a16="http://schemas.microsoft.com/office/drawing/2014/main" id="{3954E2A9-963E-54B8-0C86-B9F397196D78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5">
              <a:extLst>
                <a:ext uri="{FF2B5EF4-FFF2-40B4-BE49-F238E27FC236}">
                  <a16:creationId xmlns:a16="http://schemas.microsoft.com/office/drawing/2014/main" id="{F5253AAA-01D7-4EA0-3719-8BB964BBF1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A2894AFC-7FD4-AA16-3370-612F50B347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B690359B-A941-61F3-C4FC-C2C4DE3788AF}"/>
              </a:ext>
            </a:extLst>
          </p:cNvPr>
          <p:cNvSpPr txBox="1"/>
          <p:nvPr/>
        </p:nvSpPr>
        <p:spPr>
          <a:xfrm>
            <a:off x="7580645" y="580177"/>
            <a:ext cx="22012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발견하다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C0AC23DD-BA85-B1C1-2A6A-351CA0760E56}"/>
              </a:ext>
            </a:extLst>
          </p:cNvPr>
          <p:cNvGrpSpPr/>
          <p:nvPr/>
        </p:nvGrpSpPr>
        <p:grpSpPr>
          <a:xfrm>
            <a:off x="7330583" y="738084"/>
            <a:ext cx="250063" cy="248531"/>
            <a:chOff x="3406357" y="743173"/>
            <a:chExt cx="250063" cy="248531"/>
          </a:xfrm>
        </p:grpSpPr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6D00B070-E36C-0DD5-36D9-75803191F897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303C3CAE-3CB8-1F86-6DB6-BD4BB204FE5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000A83D-85C7-DAC0-6426-6B0069F0AFCD}"/>
              </a:ext>
            </a:extLst>
          </p:cNvPr>
          <p:cNvSpPr txBox="1"/>
          <p:nvPr/>
        </p:nvSpPr>
        <p:spPr>
          <a:xfrm>
            <a:off x="4634267" y="2044709"/>
            <a:ext cx="294637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대단히 흥미로운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매혹적인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64917512-E375-3B85-1496-842C5B382E68}"/>
              </a:ext>
            </a:extLst>
          </p:cNvPr>
          <p:cNvGrpSpPr/>
          <p:nvPr/>
        </p:nvGrpSpPr>
        <p:grpSpPr>
          <a:xfrm>
            <a:off x="4384205" y="2202616"/>
            <a:ext cx="250063" cy="248531"/>
            <a:chOff x="3406357" y="743173"/>
            <a:chExt cx="250063" cy="248531"/>
          </a:xfrm>
        </p:grpSpPr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A5E46436-DAF8-F083-A1B0-94749FBC1180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C6A7ABED-DB0C-9734-7AC2-4E98C7C2663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2343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week’s ingredient is eggs.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like to make </a:t>
            </a:r>
            <a:r>
              <a:rPr lang="en-US" altLang="ko-Kore-KR" sz="3600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frittata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with the eggs from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fridge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Italian dish can be enjoyed at any time of the day, and it is simple to prepare.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이번 주의 재료는 달걀입니다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냉장고에 있는 달걀을 가지고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프리타타를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만드는 것을 좋아합니다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1595438" y="4284673"/>
            <a:ext cx="10682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냉장고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BC0D5-AA97-D28D-0090-77DCD0C8A06B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이탈리아 요리는 하루 중 언제든지 즐길 수 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37CD03-DDFE-4A14-9749-2D5E3710063E}"/>
              </a:ext>
            </a:extLst>
          </p:cNvPr>
          <p:cNvSpPr txBox="1"/>
          <p:nvPr/>
        </p:nvSpPr>
        <p:spPr>
          <a:xfrm>
            <a:off x="1524000" y="6014505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준비하기에 간단합니다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FD68562-112C-F6C0-139B-D7DC8E0E774E}"/>
              </a:ext>
            </a:extLst>
          </p:cNvPr>
          <p:cNvCxnSpPr>
            <a:cxnSpLocks/>
          </p:cNvCxnSpPr>
          <p:nvPr/>
        </p:nvCxnSpPr>
        <p:spPr>
          <a:xfrm>
            <a:off x="2452190" y="2853534"/>
            <a:ext cx="147376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03B023F-32F9-9587-1A99-35FB736207A9}"/>
              </a:ext>
            </a:extLst>
          </p:cNvPr>
          <p:cNvSpPr txBox="1"/>
          <p:nvPr/>
        </p:nvSpPr>
        <p:spPr>
          <a:xfrm>
            <a:off x="2107098" y="2894187"/>
            <a:ext cx="220588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B270125-50FE-75B9-9B7C-0B8E17127EC3}"/>
              </a:ext>
            </a:extLst>
          </p:cNvPr>
          <p:cNvCxnSpPr>
            <a:cxnSpLocks/>
          </p:cNvCxnSpPr>
          <p:nvPr/>
        </p:nvCxnSpPr>
        <p:spPr>
          <a:xfrm>
            <a:off x="5526694" y="4246638"/>
            <a:ext cx="26532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85531EE-C3DA-6296-F65B-13E6A97E37A1}"/>
              </a:ext>
            </a:extLst>
          </p:cNvPr>
          <p:cNvSpPr txBox="1"/>
          <p:nvPr/>
        </p:nvSpPr>
        <p:spPr>
          <a:xfrm>
            <a:off x="5526694" y="4287291"/>
            <a:ext cx="26532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99B8C066-115D-1ED0-3ED9-BEE69BE66100}"/>
              </a:ext>
            </a:extLst>
          </p:cNvPr>
          <p:cNvCxnSpPr>
            <a:cxnSpLocks/>
          </p:cNvCxnSpPr>
          <p:nvPr/>
        </p:nvCxnSpPr>
        <p:spPr>
          <a:xfrm>
            <a:off x="7066722" y="5642677"/>
            <a:ext cx="187186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E3BED45-2D69-2C81-0CD2-682679D518DF}"/>
              </a:ext>
            </a:extLst>
          </p:cNvPr>
          <p:cNvSpPr txBox="1"/>
          <p:nvPr/>
        </p:nvSpPr>
        <p:spPr>
          <a:xfrm>
            <a:off x="5976732" y="5963955"/>
            <a:ext cx="26532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 수식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82F06476-4731-39C5-4AFD-1FCE10908281}"/>
              </a:ext>
            </a:extLst>
          </p:cNvPr>
          <p:cNvGrpSpPr/>
          <p:nvPr/>
        </p:nvGrpSpPr>
        <p:grpSpPr>
          <a:xfrm flipV="1">
            <a:off x="6408254" y="5651515"/>
            <a:ext cx="1741833" cy="282146"/>
            <a:chOff x="5512272" y="967950"/>
            <a:chExt cx="579144" cy="225014"/>
          </a:xfrm>
        </p:grpSpPr>
        <p:cxnSp>
          <p:nvCxnSpPr>
            <p:cNvPr id="27" name="직선 연결선[R] 9">
              <a:extLst>
                <a:ext uri="{FF2B5EF4-FFF2-40B4-BE49-F238E27FC236}">
                  <a16:creationId xmlns:a16="http://schemas.microsoft.com/office/drawing/2014/main" id="{ECB6F52E-A0AA-FCC0-77BA-75F59D58A51B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5">
              <a:extLst>
                <a:ext uri="{FF2B5EF4-FFF2-40B4-BE49-F238E27FC236}">
                  <a16:creationId xmlns:a16="http://schemas.microsoft.com/office/drawing/2014/main" id="{F9E174B1-9D2B-DEAA-8CAD-F7075A1986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9B616AA8-61CD-979A-335F-4C1C8784BD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211321C2-42E5-578A-D0E6-C70EB1E81217}"/>
              </a:ext>
            </a:extLst>
          </p:cNvPr>
          <p:cNvCxnSpPr>
            <a:cxnSpLocks/>
          </p:cNvCxnSpPr>
          <p:nvPr/>
        </p:nvCxnSpPr>
        <p:spPr>
          <a:xfrm>
            <a:off x="5824330" y="5642677"/>
            <a:ext cx="11678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A4B01490-AB38-0EC9-66E0-73292D73EB81}"/>
              </a:ext>
            </a:extLst>
          </p:cNvPr>
          <p:cNvCxnSpPr>
            <a:cxnSpLocks/>
          </p:cNvCxnSpPr>
          <p:nvPr/>
        </p:nvCxnSpPr>
        <p:spPr>
          <a:xfrm>
            <a:off x="5121964" y="5643241"/>
            <a:ext cx="3346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DC111406-F714-FC4A-2D44-97D9178761E0}"/>
              </a:ext>
            </a:extLst>
          </p:cNvPr>
          <p:cNvCxnSpPr>
            <a:cxnSpLocks/>
          </p:cNvCxnSpPr>
          <p:nvPr/>
        </p:nvCxnSpPr>
        <p:spPr>
          <a:xfrm>
            <a:off x="2803372" y="4242641"/>
            <a:ext cx="26532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37CF07CA-A8BD-5934-D2BE-97D21C05FDD5}"/>
              </a:ext>
            </a:extLst>
          </p:cNvPr>
          <p:cNvSpPr txBox="1"/>
          <p:nvPr/>
        </p:nvSpPr>
        <p:spPr>
          <a:xfrm>
            <a:off x="2813287" y="4279151"/>
            <a:ext cx="26432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frittata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4B550B8B-2BE6-2AA5-67A1-67D1E3045069}"/>
              </a:ext>
            </a:extLst>
          </p:cNvPr>
          <p:cNvGrpSpPr/>
          <p:nvPr/>
        </p:nvGrpSpPr>
        <p:grpSpPr>
          <a:xfrm>
            <a:off x="5009393" y="5654539"/>
            <a:ext cx="260569" cy="257965"/>
            <a:chOff x="3152933" y="746197"/>
            <a:chExt cx="260569" cy="257965"/>
          </a:xfrm>
        </p:grpSpPr>
        <p:cxnSp>
          <p:nvCxnSpPr>
            <p:cNvPr id="46" name="직선 연결선[R] 19">
              <a:extLst>
                <a:ext uri="{FF2B5EF4-FFF2-40B4-BE49-F238E27FC236}">
                  <a16:creationId xmlns:a16="http://schemas.microsoft.com/office/drawing/2014/main" id="{3018A512-E035-6593-1EF4-78FD8704622D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[R] 19">
              <a:extLst>
                <a:ext uri="{FF2B5EF4-FFF2-40B4-BE49-F238E27FC236}">
                  <a16:creationId xmlns:a16="http://schemas.microsoft.com/office/drawing/2014/main" id="{265187D9-AA23-1F6E-C08F-8374B822649E}"/>
                </a:ext>
              </a:extLst>
            </p:cNvPr>
            <p:cNvCxnSpPr>
              <a:cxnSpLocks/>
            </p:cNvCxnSpPr>
            <p:nvPr/>
          </p:nvCxnSpPr>
          <p:spPr>
            <a:xfrm>
              <a:off x="3152933" y="1001840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D9FBCCEE-65DC-203C-D604-D2400EE24E90}"/>
              </a:ext>
            </a:extLst>
          </p:cNvPr>
          <p:cNvSpPr txBox="1"/>
          <p:nvPr/>
        </p:nvSpPr>
        <p:spPr>
          <a:xfrm>
            <a:off x="2419117" y="5725363"/>
            <a:ext cx="264329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frittata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7466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First,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chopped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onions are fried in a pan.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Then,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mixture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eggs, salt, cheese, and meat is added. The mixture is cooked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heated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an oven.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먼저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다진 양파가 팬에 볶아집니다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그런 다음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달걀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소금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치즈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고기가 합쳐진 혼합물이 추가됩니다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5413515" y="1553891"/>
            <a:ext cx="149876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7892744" y="4261145"/>
            <a:ext cx="121257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가열하다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B86EF8-33B9-3D59-94D4-C48271033E3E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혼합물은 오븐에서 조리되고 가열됩니다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700137-A483-9CF2-1E2F-8880C83B8B50}"/>
              </a:ext>
            </a:extLst>
          </p:cNvPr>
          <p:cNvSpPr txBox="1"/>
          <p:nvPr/>
        </p:nvSpPr>
        <p:spPr>
          <a:xfrm>
            <a:off x="3581049" y="586554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잘게 썬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D84FEB2-AE88-59AB-288C-B87B0C9EBAE7}"/>
              </a:ext>
            </a:extLst>
          </p:cNvPr>
          <p:cNvGrpSpPr/>
          <p:nvPr/>
        </p:nvGrpSpPr>
        <p:grpSpPr>
          <a:xfrm>
            <a:off x="3330986" y="744461"/>
            <a:ext cx="250063" cy="248531"/>
            <a:chOff x="3406357" y="743173"/>
            <a:chExt cx="250063" cy="248531"/>
          </a:xfrm>
        </p:grpSpPr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8ED8FF72-E7A8-5429-45C3-BB7C6AE44936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2EF439DC-28E1-EB60-3A0A-A1DB3D4409E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AF6120D6-37FE-0F6F-CF88-E093E875DB4C}"/>
              </a:ext>
            </a:extLst>
          </p:cNvPr>
          <p:cNvCxnSpPr>
            <a:cxnSpLocks/>
          </p:cNvCxnSpPr>
          <p:nvPr/>
        </p:nvCxnSpPr>
        <p:spPr>
          <a:xfrm>
            <a:off x="2544417" y="1501280"/>
            <a:ext cx="14809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2041A26E-7F22-7F34-5A0C-D3520170CDAE}"/>
              </a:ext>
            </a:extLst>
          </p:cNvPr>
          <p:cNvCxnSpPr>
            <a:cxnSpLocks/>
          </p:cNvCxnSpPr>
          <p:nvPr/>
        </p:nvCxnSpPr>
        <p:spPr>
          <a:xfrm>
            <a:off x="4124739" y="1501280"/>
            <a:ext cx="123245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D40A850A-E3C2-9185-2F80-5E1464954C5D}"/>
              </a:ext>
            </a:extLst>
          </p:cNvPr>
          <p:cNvGrpSpPr/>
          <p:nvPr/>
        </p:nvGrpSpPr>
        <p:grpSpPr>
          <a:xfrm flipV="1">
            <a:off x="3271883" y="1488038"/>
            <a:ext cx="1498900" cy="271187"/>
            <a:chOff x="6089650" y="967950"/>
            <a:chExt cx="276903" cy="225014"/>
          </a:xfrm>
        </p:grpSpPr>
        <p:cxnSp>
          <p:nvCxnSpPr>
            <p:cNvPr id="26" name="직선 연결선[R] 9">
              <a:extLst>
                <a:ext uri="{FF2B5EF4-FFF2-40B4-BE49-F238E27FC236}">
                  <a16:creationId xmlns:a16="http://schemas.microsoft.com/office/drawing/2014/main" id="{E5705E7A-E46A-AC2D-2779-6D209CFD47ED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[R] 15">
              <a:extLst>
                <a:ext uri="{FF2B5EF4-FFF2-40B4-BE49-F238E27FC236}">
                  <a16:creationId xmlns:a16="http://schemas.microsoft.com/office/drawing/2014/main" id="{F7CA30AD-B316-8604-8641-8E19CFCDA4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966BD3A9-1087-EA8B-2128-A6E1C07CEC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1AE10E7A-BF78-3551-B06F-18DB7F9535DC}"/>
              </a:ext>
            </a:extLst>
          </p:cNvPr>
          <p:cNvCxnSpPr>
            <a:cxnSpLocks/>
          </p:cNvCxnSpPr>
          <p:nvPr/>
        </p:nvCxnSpPr>
        <p:spPr>
          <a:xfrm>
            <a:off x="5469835" y="1501762"/>
            <a:ext cx="141798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2CF6BFA-B609-C48E-9544-B7D120655DB4}"/>
              </a:ext>
            </a:extLst>
          </p:cNvPr>
          <p:cNvSpPr txBox="1"/>
          <p:nvPr/>
        </p:nvSpPr>
        <p:spPr>
          <a:xfrm>
            <a:off x="2616031" y="2921473"/>
            <a:ext cx="17174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2" name="직선 연결선[R] 16">
            <a:extLst>
              <a:ext uri="{FF2B5EF4-FFF2-40B4-BE49-F238E27FC236}">
                <a16:creationId xmlns:a16="http://schemas.microsoft.com/office/drawing/2014/main" id="{493BB786-0BE6-3E17-84C7-13537902E484}"/>
              </a:ext>
            </a:extLst>
          </p:cNvPr>
          <p:cNvCxnSpPr>
            <a:cxnSpLocks/>
          </p:cNvCxnSpPr>
          <p:nvPr/>
        </p:nvCxnSpPr>
        <p:spPr>
          <a:xfrm>
            <a:off x="2672352" y="2869344"/>
            <a:ext cx="166110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874A294-AE52-FF72-7136-8ADB9662EF12}"/>
              </a:ext>
            </a:extLst>
          </p:cNvPr>
          <p:cNvSpPr txBox="1"/>
          <p:nvPr/>
        </p:nvSpPr>
        <p:spPr>
          <a:xfrm>
            <a:off x="1539117" y="4286394"/>
            <a:ext cx="15221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332D03C0-0953-B4E5-2B5E-7C12BE160FCA}"/>
              </a:ext>
            </a:extLst>
          </p:cNvPr>
          <p:cNvCxnSpPr>
            <a:cxnSpLocks/>
          </p:cNvCxnSpPr>
          <p:nvPr/>
        </p:nvCxnSpPr>
        <p:spPr>
          <a:xfrm>
            <a:off x="1595438" y="4234265"/>
            <a:ext cx="14658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3F11A4C5-6F59-2687-90BE-BE1BA86E324D}"/>
              </a:ext>
            </a:extLst>
          </p:cNvPr>
          <p:cNvSpPr txBox="1"/>
          <p:nvPr/>
        </p:nvSpPr>
        <p:spPr>
          <a:xfrm>
            <a:off x="5342317" y="4286394"/>
            <a:ext cx="17244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8" name="직선 연결선[R] 16">
            <a:extLst>
              <a:ext uri="{FF2B5EF4-FFF2-40B4-BE49-F238E27FC236}">
                <a16:creationId xmlns:a16="http://schemas.microsoft.com/office/drawing/2014/main" id="{E7238CED-E3BF-760E-683E-0BB07971CEA6}"/>
              </a:ext>
            </a:extLst>
          </p:cNvPr>
          <p:cNvCxnSpPr>
            <a:cxnSpLocks/>
          </p:cNvCxnSpPr>
          <p:nvPr/>
        </p:nvCxnSpPr>
        <p:spPr>
          <a:xfrm>
            <a:off x="5398638" y="4234265"/>
            <a:ext cx="166808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E485F09-0429-6734-1D69-6E6BD45A1CED}"/>
              </a:ext>
            </a:extLst>
          </p:cNvPr>
          <p:cNvSpPr txBox="1"/>
          <p:nvPr/>
        </p:nvSpPr>
        <p:spPr>
          <a:xfrm>
            <a:off x="4367962" y="2896150"/>
            <a:ext cx="14728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혼합물</a:t>
            </a: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9CAB6060-21BB-2871-EB73-091475119793}"/>
              </a:ext>
            </a:extLst>
          </p:cNvPr>
          <p:cNvGrpSpPr/>
          <p:nvPr/>
        </p:nvGrpSpPr>
        <p:grpSpPr>
          <a:xfrm>
            <a:off x="4164281" y="2810637"/>
            <a:ext cx="250063" cy="259400"/>
            <a:chOff x="3406357" y="476156"/>
            <a:chExt cx="250063" cy="259400"/>
          </a:xfrm>
        </p:grpSpPr>
        <p:cxnSp>
          <p:nvCxnSpPr>
            <p:cNvPr id="42" name="직선 연결선[R] 19">
              <a:extLst>
                <a:ext uri="{FF2B5EF4-FFF2-40B4-BE49-F238E27FC236}">
                  <a16:creationId xmlns:a16="http://schemas.microsoft.com/office/drawing/2014/main" id="{C97DFE62-BEA6-9244-24BD-64D5A9DEFF6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76156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[R] 19">
              <a:extLst>
                <a:ext uri="{FF2B5EF4-FFF2-40B4-BE49-F238E27FC236}">
                  <a16:creationId xmlns:a16="http://schemas.microsoft.com/office/drawing/2014/main" id="{11ADAC68-B095-B890-C3EE-8212CE75CC55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3DB231A-6A6A-3973-12D8-EFA33542425D}"/>
              </a:ext>
            </a:extLst>
          </p:cNvPr>
          <p:cNvGrpSpPr/>
          <p:nvPr/>
        </p:nvGrpSpPr>
        <p:grpSpPr>
          <a:xfrm>
            <a:off x="7057780" y="4087520"/>
            <a:ext cx="1601206" cy="527563"/>
            <a:chOff x="4137243" y="1369649"/>
            <a:chExt cx="1601206" cy="527563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A6888BF-E2C6-B944-467B-C20EB172BE13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(is)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B5A5B36C-B429-8233-F7D3-498142CC3B60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47" name="직선 연결선[R] 50">
                <a:extLst>
                  <a:ext uri="{FF2B5EF4-FFF2-40B4-BE49-F238E27FC236}">
                    <a16:creationId xmlns:a16="http://schemas.microsoft.com/office/drawing/2014/main" id="{7D6C6B44-3597-6BA0-D699-64E1B166F2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[R] 55">
                <a:extLst>
                  <a:ext uri="{FF2B5EF4-FFF2-40B4-BE49-F238E27FC236}">
                    <a16:creationId xmlns:a16="http://schemas.microsoft.com/office/drawing/2014/main" id="{536549CD-DD3F-7560-5E7A-A7F55F615A8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32943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0" y="311228"/>
            <a:ext cx="8517913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leftover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vegetables from my fridge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also be added. It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reduce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food waste at home. When friends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 over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I often make frittatas.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냉장고에 남은 어떤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채소든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또한 추가될 수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집에서 음식물 쓰레기를 줄일 수 있습니다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07C533-C043-6C47-D456-62690BE14B4E}"/>
              </a:ext>
            </a:extLst>
          </p:cNvPr>
          <p:cNvSpPr txBox="1"/>
          <p:nvPr/>
        </p:nvSpPr>
        <p:spPr>
          <a:xfrm>
            <a:off x="2365514" y="1457339"/>
            <a:ext cx="13623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남은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78315C-DFF8-DC41-E965-82D68DAC2354}"/>
              </a:ext>
            </a:extLst>
          </p:cNvPr>
          <p:cNvSpPr txBox="1"/>
          <p:nvPr/>
        </p:nvSpPr>
        <p:spPr>
          <a:xfrm>
            <a:off x="5274295" y="2942004"/>
            <a:ext cx="45281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문장의 내용 ‘남은 음식 추가하는 </a:t>
            </a:r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것’을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5076739" y="4214530"/>
            <a:ext cx="21688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누구의 집에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들르다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2C896C-BC3F-704C-2144-02957CDA124C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친구들이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놀러오면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저는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프리타타를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자주 만듭니다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1A1489A5-3405-46E6-C1E8-C6075107AAFD}"/>
              </a:ext>
            </a:extLst>
          </p:cNvPr>
          <p:cNvCxnSpPr>
            <a:cxnSpLocks/>
          </p:cNvCxnSpPr>
          <p:nvPr/>
        </p:nvCxnSpPr>
        <p:spPr>
          <a:xfrm>
            <a:off x="1580321" y="2869997"/>
            <a:ext cx="6460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170680F4-D962-3C12-B0F1-DDDAB8F06B90}"/>
              </a:ext>
            </a:extLst>
          </p:cNvPr>
          <p:cNvCxnSpPr>
            <a:cxnSpLocks/>
          </p:cNvCxnSpPr>
          <p:nvPr/>
        </p:nvCxnSpPr>
        <p:spPr>
          <a:xfrm>
            <a:off x="3637726" y="2869997"/>
            <a:ext cx="11032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347A0525-39F9-9887-6EED-E0CF91B1EF4E}"/>
              </a:ext>
            </a:extLst>
          </p:cNvPr>
          <p:cNvGrpSpPr/>
          <p:nvPr/>
        </p:nvGrpSpPr>
        <p:grpSpPr>
          <a:xfrm flipV="1">
            <a:off x="1895893" y="2869997"/>
            <a:ext cx="2328237" cy="280707"/>
            <a:chOff x="5512272" y="967950"/>
            <a:chExt cx="579144" cy="225014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80FB4706-F02C-A79E-2E25-0775A5341A83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0F32F0EC-BA35-8ED4-9312-ED96675265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73450"/>
              <a:ext cx="579144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1BE88411-D442-1547-7552-BB9EFFBFDB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37FEBC3-3ED1-3513-4BC1-94D80B06E694}"/>
              </a:ext>
            </a:extLst>
          </p:cNvPr>
          <p:cNvSpPr txBox="1"/>
          <p:nvPr/>
        </p:nvSpPr>
        <p:spPr>
          <a:xfrm>
            <a:off x="2166733" y="2922126"/>
            <a:ext cx="1798979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FBFDA1F-C94E-2FEE-A406-91D4AE444305}"/>
              </a:ext>
            </a:extLst>
          </p:cNvPr>
          <p:cNvCxnSpPr>
            <a:cxnSpLocks/>
          </p:cNvCxnSpPr>
          <p:nvPr/>
        </p:nvCxnSpPr>
        <p:spPr>
          <a:xfrm>
            <a:off x="4840360" y="2870898"/>
            <a:ext cx="3677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타원 25">
            <a:extLst>
              <a:ext uri="{FF2B5EF4-FFF2-40B4-BE49-F238E27FC236}">
                <a16:creationId xmlns:a16="http://schemas.microsoft.com/office/drawing/2014/main" id="{E065623C-D376-188D-0A67-9EDBDAD03E26}"/>
              </a:ext>
            </a:extLst>
          </p:cNvPr>
          <p:cNvSpPr/>
          <p:nvPr/>
        </p:nvSpPr>
        <p:spPr>
          <a:xfrm>
            <a:off x="2779887" y="3734950"/>
            <a:ext cx="1156008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FA146A5-2244-612A-AAD8-367381CF10F6}"/>
              </a:ext>
            </a:extLst>
          </p:cNvPr>
          <p:cNvSpPr txBox="1"/>
          <p:nvPr/>
        </p:nvSpPr>
        <p:spPr>
          <a:xfrm>
            <a:off x="1955769" y="4230123"/>
            <a:ext cx="27852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조건을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4401E2EF-4BF6-E752-A367-575DDA74992E}"/>
              </a:ext>
            </a:extLst>
          </p:cNvPr>
          <p:cNvGrpSpPr/>
          <p:nvPr/>
        </p:nvGrpSpPr>
        <p:grpSpPr>
          <a:xfrm>
            <a:off x="5024232" y="2888309"/>
            <a:ext cx="250063" cy="259400"/>
            <a:chOff x="3406357" y="476156"/>
            <a:chExt cx="250063" cy="259400"/>
          </a:xfrm>
        </p:grpSpPr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15F2CB3D-9BE7-927E-11F0-72B16801D07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76156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FE36ADF0-1D43-35F8-2552-93A45130637B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4E0F72A-5A08-D900-114B-A663EAA8D317}"/>
              </a:ext>
            </a:extLst>
          </p:cNvPr>
          <p:cNvSpPr txBox="1"/>
          <p:nvPr/>
        </p:nvSpPr>
        <p:spPr>
          <a:xfrm>
            <a:off x="7029927" y="1960777"/>
            <a:ext cx="170615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줄이다</a:t>
            </a: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F51B2681-4F15-7D5C-A70C-62DDD019704B}"/>
              </a:ext>
            </a:extLst>
          </p:cNvPr>
          <p:cNvGrpSpPr/>
          <p:nvPr/>
        </p:nvGrpSpPr>
        <p:grpSpPr>
          <a:xfrm>
            <a:off x="6779864" y="2118684"/>
            <a:ext cx="250063" cy="248531"/>
            <a:chOff x="3406357" y="743173"/>
            <a:chExt cx="250063" cy="248531"/>
          </a:xfrm>
        </p:grpSpPr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BBE502B0-E7DE-8F04-BD41-EF93E1733984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19">
              <a:extLst>
                <a:ext uri="{FF2B5EF4-FFF2-40B4-BE49-F238E27FC236}">
                  <a16:creationId xmlns:a16="http://schemas.microsoft.com/office/drawing/2014/main" id="{ED4EED1F-6950-9214-D0A4-1116347D88DF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9792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 great way to enjoy good food and spend time together. If you are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looking for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dish that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works wonders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give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frittata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try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이것은 좋은 음식을 즐기고 함께 시간을 보낼 수 있는 좋은 방법입니다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6F0E3D-0393-3D53-47DA-CB479DFDF75F}"/>
              </a:ext>
            </a:extLst>
          </p:cNvPr>
          <p:cNvSpPr txBox="1"/>
          <p:nvPr/>
        </p:nvSpPr>
        <p:spPr>
          <a:xfrm>
            <a:off x="1524000" y="323398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여러분이 기적 같은 효과를 낳는 요리를 찾고 있다면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CB1514-23B7-E232-1B76-9BD1CCD5E93A}"/>
              </a:ext>
            </a:extLst>
          </p:cNvPr>
          <p:cNvSpPr txBox="1"/>
          <p:nvPr/>
        </p:nvSpPr>
        <p:spPr>
          <a:xfrm>
            <a:off x="1523821" y="4286517"/>
            <a:ext cx="286265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기적을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기적 같은 효과를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낳다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D502A3-F197-A811-2CD0-C5F1F58E4A35}"/>
              </a:ext>
            </a:extLst>
          </p:cNvPr>
          <p:cNvSpPr txBox="1"/>
          <p:nvPr/>
        </p:nvSpPr>
        <p:spPr>
          <a:xfrm>
            <a:off x="1524000" y="4609564"/>
            <a:ext cx="797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프리타타를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시도해보세요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3D55AF1-9EF6-F9C2-4EBC-638B59F75CEC}"/>
              </a:ext>
            </a:extLst>
          </p:cNvPr>
          <p:cNvGrpSpPr/>
          <p:nvPr/>
        </p:nvGrpSpPr>
        <p:grpSpPr>
          <a:xfrm flipV="1">
            <a:off x="4801230" y="4291551"/>
            <a:ext cx="2076648" cy="280449"/>
            <a:chOff x="6089650" y="967950"/>
            <a:chExt cx="276903" cy="217312"/>
          </a:xfrm>
        </p:grpSpPr>
        <p:cxnSp>
          <p:nvCxnSpPr>
            <p:cNvPr id="12" name="직선 연결선[R] 9">
              <a:extLst>
                <a:ext uri="{FF2B5EF4-FFF2-40B4-BE49-F238E27FC236}">
                  <a16:creationId xmlns:a16="http://schemas.microsoft.com/office/drawing/2014/main" id="{728D1FAB-B0FA-497B-503C-D3524F9BE3C0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EB470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E44A1A71-9605-53F6-E04E-4889EFBCC2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EB470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2234117B-EC69-CC7F-9166-022F3E5785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5228" y="973672"/>
              <a:ext cx="0" cy="211590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CF4C81D3-54E6-9935-9C4D-AAEF5FC3BE73}"/>
              </a:ext>
            </a:extLst>
          </p:cNvPr>
          <p:cNvCxnSpPr>
            <a:cxnSpLocks/>
          </p:cNvCxnSpPr>
          <p:nvPr/>
        </p:nvCxnSpPr>
        <p:spPr>
          <a:xfrm>
            <a:off x="4422913" y="4294197"/>
            <a:ext cx="775252" cy="0"/>
          </a:xfrm>
          <a:prstGeom prst="line">
            <a:avLst/>
          </a:prstGeom>
          <a:ln w="25400">
            <a:solidFill>
              <a:srgbClr val="EB47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F74F4A3C-95E1-07C6-0599-DF7F26AC1E61}"/>
              </a:ext>
            </a:extLst>
          </p:cNvPr>
          <p:cNvCxnSpPr>
            <a:cxnSpLocks/>
          </p:cNvCxnSpPr>
          <p:nvPr/>
        </p:nvCxnSpPr>
        <p:spPr>
          <a:xfrm>
            <a:off x="6503506" y="4294197"/>
            <a:ext cx="775252" cy="0"/>
          </a:xfrm>
          <a:prstGeom prst="line">
            <a:avLst/>
          </a:prstGeom>
          <a:ln w="25400">
            <a:solidFill>
              <a:srgbClr val="EB47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ACF8A416-6B75-C408-A268-4CB77E261E48}"/>
              </a:ext>
            </a:extLst>
          </p:cNvPr>
          <p:cNvSpPr txBox="1"/>
          <p:nvPr/>
        </p:nvSpPr>
        <p:spPr>
          <a:xfrm>
            <a:off x="5118929" y="4383807"/>
            <a:ext cx="1441251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시도하다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CCA977-497C-5E54-996B-4426DDEF7A27}"/>
              </a:ext>
            </a:extLst>
          </p:cNvPr>
          <p:cNvSpPr txBox="1"/>
          <p:nvPr/>
        </p:nvSpPr>
        <p:spPr>
          <a:xfrm>
            <a:off x="1948590" y="548690"/>
            <a:ext cx="18022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 문장을 가리킴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3C933E19-DA87-8FE0-C8BB-686CE8A5CBFA}"/>
              </a:ext>
            </a:extLst>
          </p:cNvPr>
          <p:cNvCxnSpPr>
            <a:cxnSpLocks/>
          </p:cNvCxnSpPr>
          <p:nvPr/>
        </p:nvCxnSpPr>
        <p:spPr>
          <a:xfrm>
            <a:off x="1606831" y="1521268"/>
            <a:ext cx="36774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5AA699FD-76D1-9CAD-A6F0-8987094A2C39}"/>
              </a:ext>
            </a:extLst>
          </p:cNvPr>
          <p:cNvCxnSpPr>
            <a:cxnSpLocks/>
          </p:cNvCxnSpPr>
          <p:nvPr/>
        </p:nvCxnSpPr>
        <p:spPr>
          <a:xfrm>
            <a:off x="2256187" y="1521268"/>
            <a:ext cx="201893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5BA35E64-5A9D-EB15-EA82-86B37200FA54}"/>
              </a:ext>
            </a:extLst>
          </p:cNvPr>
          <p:cNvCxnSpPr>
            <a:cxnSpLocks/>
          </p:cNvCxnSpPr>
          <p:nvPr/>
        </p:nvCxnSpPr>
        <p:spPr>
          <a:xfrm>
            <a:off x="4386474" y="1521268"/>
            <a:ext cx="139810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E44898E1-6125-7097-71CF-EEEC9D13FCBB}"/>
              </a:ext>
            </a:extLst>
          </p:cNvPr>
          <p:cNvGrpSpPr/>
          <p:nvPr/>
        </p:nvGrpSpPr>
        <p:grpSpPr>
          <a:xfrm flipV="1">
            <a:off x="3289853" y="1527965"/>
            <a:ext cx="1795672" cy="261078"/>
            <a:chOff x="6089650" y="967950"/>
            <a:chExt cx="276903" cy="225014"/>
          </a:xfrm>
        </p:grpSpPr>
        <p:cxnSp>
          <p:nvCxnSpPr>
            <p:cNvPr id="32" name="직선 연결선[R] 9">
              <a:extLst>
                <a:ext uri="{FF2B5EF4-FFF2-40B4-BE49-F238E27FC236}">
                  <a16:creationId xmlns:a16="http://schemas.microsoft.com/office/drawing/2014/main" id="{9B592ABD-5CB1-0C5C-52E8-F44BC0BF711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5">
              <a:extLst>
                <a:ext uri="{FF2B5EF4-FFF2-40B4-BE49-F238E27FC236}">
                  <a16:creationId xmlns:a16="http://schemas.microsoft.com/office/drawing/2014/main" id="{2B319789-6877-A6AF-D8E5-BE0D5D93F7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19">
              <a:extLst>
                <a:ext uri="{FF2B5EF4-FFF2-40B4-BE49-F238E27FC236}">
                  <a16:creationId xmlns:a16="http://schemas.microsoft.com/office/drawing/2014/main" id="{4897255F-82E3-605A-DE74-06AE7CE233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24E764FA-DC77-6F67-EC9C-BD3E5BEF6701}"/>
              </a:ext>
            </a:extLst>
          </p:cNvPr>
          <p:cNvGrpSpPr/>
          <p:nvPr/>
        </p:nvGrpSpPr>
        <p:grpSpPr>
          <a:xfrm>
            <a:off x="1724512" y="721594"/>
            <a:ext cx="250063" cy="248531"/>
            <a:chOff x="3406357" y="743173"/>
            <a:chExt cx="250063" cy="248531"/>
          </a:xfrm>
        </p:grpSpPr>
        <p:cxnSp>
          <p:nvCxnSpPr>
            <p:cNvPr id="36" name="직선 연결선[R] 19">
              <a:extLst>
                <a:ext uri="{FF2B5EF4-FFF2-40B4-BE49-F238E27FC236}">
                  <a16:creationId xmlns:a16="http://schemas.microsoft.com/office/drawing/2014/main" id="{0E894C7C-2A1A-0C5E-CF26-B8BA979C5A99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8E493D86-3993-14AA-7521-4976608902D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91B66C0F-CBA6-BE10-4AE2-0D5D7438F92E}"/>
              </a:ext>
            </a:extLst>
          </p:cNvPr>
          <p:cNvSpPr txBox="1"/>
          <p:nvPr/>
        </p:nvSpPr>
        <p:spPr>
          <a:xfrm>
            <a:off x="3438863" y="1568404"/>
            <a:ext cx="1501514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83143B21-54D6-C159-4D31-0F9B3D0C872C}"/>
              </a:ext>
            </a:extLst>
          </p:cNvPr>
          <p:cNvGrpSpPr/>
          <p:nvPr/>
        </p:nvGrpSpPr>
        <p:grpSpPr>
          <a:xfrm>
            <a:off x="7670197" y="1354881"/>
            <a:ext cx="1601206" cy="527563"/>
            <a:chOff x="4137243" y="1369649"/>
            <a:chExt cx="1601206" cy="52756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96C87B9-3E5A-AA38-B3B0-DBE8B78ADBBE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(to)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41" name="그룹 40">
              <a:extLst>
                <a:ext uri="{FF2B5EF4-FFF2-40B4-BE49-F238E27FC236}">
                  <a16:creationId xmlns:a16="http://schemas.microsoft.com/office/drawing/2014/main" id="{48D9A399-3B78-B7AB-C076-5DBA78B719E8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42" name="직선 연결선[R] 50">
                <a:extLst>
                  <a:ext uri="{FF2B5EF4-FFF2-40B4-BE49-F238E27FC236}">
                    <a16:creationId xmlns:a16="http://schemas.microsoft.com/office/drawing/2014/main" id="{AF4E188B-3A6D-0F74-D1AD-58AFD7757F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[R] 55">
                <a:extLst>
                  <a:ext uri="{FF2B5EF4-FFF2-40B4-BE49-F238E27FC236}">
                    <a16:creationId xmlns:a16="http://schemas.microsoft.com/office/drawing/2014/main" id="{9112B16A-1B5D-18C8-CF8F-D8EEBD4619A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79CDED2-8647-51D7-6A94-5AD7D4038EFB}"/>
              </a:ext>
            </a:extLst>
          </p:cNvPr>
          <p:cNvSpPr txBox="1"/>
          <p:nvPr/>
        </p:nvSpPr>
        <p:spPr>
          <a:xfrm>
            <a:off x="7981200" y="2931875"/>
            <a:ext cx="10095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5" name="직선 연결선[R] 16">
            <a:extLst>
              <a:ext uri="{FF2B5EF4-FFF2-40B4-BE49-F238E27FC236}">
                <a16:creationId xmlns:a16="http://schemas.microsoft.com/office/drawing/2014/main" id="{9DDC62C7-9F14-B71A-717E-6A2363C53373}"/>
              </a:ext>
            </a:extLst>
          </p:cNvPr>
          <p:cNvCxnSpPr>
            <a:cxnSpLocks/>
          </p:cNvCxnSpPr>
          <p:nvPr/>
        </p:nvCxnSpPr>
        <p:spPr>
          <a:xfrm>
            <a:off x="7818120" y="2879746"/>
            <a:ext cx="103358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AD34D80-7091-DE47-15CA-0DFEDA06C82A}"/>
              </a:ext>
            </a:extLst>
          </p:cNvPr>
          <p:cNvSpPr txBox="1"/>
          <p:nvPr/>
        </p:nvSpPr>
        <p:spPr>
          <a:xfrm>
            <a:off x="8871582" y="2937492"/>
            <a:ext cx="192193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8" name="직선 연결선[R] 16">
            <a:extLst>
              <a:ext uri="{FF2B5EF4-FFF2-40B4-BE49-F238E27FC236}">
                <a16:creationId xmlns:a16="http://schemas.microsoft.com/office/drawing/2014/main" id="{731B9C5F-A38E-04CB-79D3-574840F41AA1}"/>
              </a:ext>
            </a:extLst>
          </p:cNvPr>
          <p:cNvCxnSpPr>
            <a:cxnSpLocks/>
          </p:cNvCxnSpPr>
          <p:nvPr/>
        </p:nvCxnSpPr>
        <p:spPr>
          <a:xfrm>
            <a:off x="8947781" y="2885363"/>
            <a:ext cx="70311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B0A35B50-852B-5133-142F-48CCDFF670BE}"/>
              </a:ext>
            </a:extLst>
          </p:cNvPr>
          <p:cNvSpPr txBox="1"/>
          <p:nvPr/>
        </p:nvSpPr>
        <p:spPr>
          <a:xfrm>
            <a:off x="5874027" y="2933531"/>
            <a:ext cx="18380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찾다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5245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60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Now, I want you to share your favorite egg dishes with us.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</a:t>
            </a:r>
            <a:r>
              <a:rPr lang="en-US" altLang="ko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42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저는 여러분이 가장 좋아하는 달걀 요리를 우리와 공유해 주기를 바랍니다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691FAF86-7BC2-6809-1495-1DAE764F63E2}"/>
              </a:ext>
            </a:extLst>
          </p:cNvPr>
          <p:cNvCxnSpPr>
            <a:cxnSpLocks/>
          </p:cNvCxnSpPr>
          <p:nvPr/>
        </p:nvCxnSpPr>
        <p:spPr>
          <a:xfrm>
            <a:off x="2802836" y="1521268"/>
            <a:ext cx="312088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6CCFEAF-3E6A-E4B0-8379-0DC3B4A00661}"/>
              </a:ext>
            </a:extLst>
          </p:cNvPr>
          <p:cNvSpPr txBox="1"/>
          <p:nvPr/>
        </p:nvSpPr>
        <p:spPr>
          <a:xfrm>
            <a:off x="2693425" y="1568403"/>
            <a:ext cx="609276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 →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형식 문장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목적어가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하기를 바라다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9473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Healthy Eggs Benedict</a:t>
            </a:r>
            <a:endParaRPr lang="en-US" altLang="ko-Kore-KR" sz="4800" b="1" dirty="0">
              <a:latin typeface="Calibri" panose="020F0502020204030204" pitchFamily="34" charset="0"/>
              <a:ea typeface="Noto Sans KR Medium" panose="020B0500000000000000"/>
              <a:cs typeface="Calibri" panose="020F0502020204030204" pitchFamily="34" charset="0"/>
            </a:endParaRP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9E4186-4E3D-2CFA-0A0C-20233AAE952D}"/>
              </a:ext>
            </a:extLst>
          </p:cNvPr>
          <p:cNvSpPr txBox="1"/>
          <p:nvPr/>
        </p:nvSpPr>
        <p:spPr>
          <a:xfrm>
            <a:off x="3155180" y="4210286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건강한 에그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베네딕트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1931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5864</TotalTime>
  <Words>1930</Words>
  <Application>Microsoft Office PowerPoint</Application>
  <PresentationFormat>와이드스크린</PresentationFormat>
  <Paragraphs>336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204</cp:revision>
  <dcterms:created xsi:type="dcterms:W3CDTF">2024-07-02T00:56:12Z</dcterms:created>
  <dcterms:modified xsi:type="dcterms:W3CDTF">2024-09-01T06:55:58Z</dcterms:modified>
</cp:coreProperties>
</file>